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media/image3.jpeg" ContentType="image/jpeg"/>
  <Override PartName="/ppt/notesSlides/notesSlide3.xml" ContentType="application/vnd.openxmlformats-officedocument.presentationml.notesSlide+xml"/>
  <Override PartName="/ppt/media/image4.jpeg" ContentType="image/jpeg"/>
  <Override PartName="/ppt/media/image5.jpeg" ContentType="image/jpeg"/>
  <Override PartName="/ppt/notesSlides/notesSlide4.xml" ContentType="application/vnd.openxmlformats-officedocument.presentationml.notesSlide+xml"/>
  <Override PartName="/ppt/media/image6.jpeg" ContentType="image/jpeg"/>
  <Override PartName="/ppt/media/image7.jpeg" ContentType="image/jpeg"/>
  <Override PartName="/ppt/notesSlides/notesSlide5.xml" ContentType="application/vnd.openxmlformats-officedocument.presentationml.notesSlide+xml"/>
  <Override PartName="/ppt/media/image8.jpeg" ContentType="image/jpeg"/>
  <Override PartName="/ppt/media/image9.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0.jpeg" ContentType="image/jpeg"/>
  <Override PartName="/ppt/media/image11.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def" i="de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def" i="de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 styleId="{8F44A2F1-9E1F-4B54-A3A2-5F16C0AD49E2}" styleName="">
    <a:tblBg/>
    <a:wholeTb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noFill/>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noFill/>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Row>
  </a:tblStyle>
  <a:tblStyle styleId="{D51ADE6A-740E-44AE-83CC-AE7238B6C88D}"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4A9BC294-FFE2-49D5-8D69-9E1BD2C41BD5}"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ph type="sldImg"/>
          </p:nvPr>
        </p:nvSpPr>
        <p:spPr>
          <a:xfrm>
            <a:off x="1143000" y="685800"/>
            <a:ext cx="4572000" cy="3429000"/>
          </a:xfrm>
          <a:prstGeom prst="rect">
            <a:avLst/>
          </a:prstGeom>
        </p:spPr>
        <p:txBody>
          <a:bodyPr/>
          <a:lstStyle/>
          <a:p>
            <a:pPr lvl="0"/>
          </a:p>
        </p:txBody>
      </p:sp>
      <p:sp>
        <p:nvSpPr>
          <p:cNvPr id="41" name="Shape 4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06400">
      <a:defRPr>
        <a:latin typeface="Lucida Grande"/>
        <a:ea typeface="Lucida Grande"/>
        <a:cs typeface="Lucida Grande"/>
        <a:sym typeface="Lucida Grande"/>
      </a:defRPr>
    </a:lvl1pPr>
    <a:lvl2pPr indent="228600" defTabSz="406400">
      <a:defRPr>
        <a:latin typeface="Lucida Grande"/>
        <a:ea typeface="Lucida Grande"/>
        <a:cs typeface="Lucida Grande"/>
        <a:sym typeface="Lucida Grande"/>
      </a:defRPr>
    </a:lvl2pPr>
    <a:lvl3pPr indent="457200" defTabSz="406400">
      <a:defRPr>
        <a:latin typeface="Lucida Grande"/>
        <a:ea typeface="Lucida Grande"/>
        <a:cs typeface="Lucida Grande"/>
        <a:sym typeface="Lucida Grande"/>
      </a:defRPr>
    </a:lvl3pPr>
    <a:lvl4pPr indent="685800" defTabSz="406400">
      <a:defRPr>
        <a:latin typeface="Lucida Grande"/>
        <a:ea typeface="Lucida Grande"/>
        <a:cs typeface="Lucida Grande"/>
        <a:sym typeface="Lucida Grande"/>
      </a:defRPr>
    </a:lvl4pPr>
    <a:lvl5pPr indent="914400" defTabSz="406400">
      <a:defRPr>
        <a:latin typeface="Lucida Grande"/>
        <a:ea typeface="Lucida Grande"/>
        <a:cs typeface="Lucida Grande"/>
        <a:sym typeface="Lucida Grande"/>
      </a:defRPr>
    </a:lvl5pPr>
    <a:lvl6pPr indent="1143000" defTabSz="406400">
      <a:defRPr>
        <a:latin typeface="Lucida Grande"/>
        <a:ea typeface="Lucida Grande"/>
        <a:cs typeface="Lucida Grande"/>
        <a:sym typeface="Lucida Grande"/>
      </a:defRPr>
    </a:lvl6pPr>
    <a:lvl7pPr indent="1371600" defTabSz="406400">
      <a:defRPr>
        <a:latin typeface="Lucida Grande"/>
        <a:ea typeface="Lucida Grande"/>
        <a:cs typeface="Lucida Grande"/>
        <a:sym typeface="Lucida Grande"/>
      </a:defRPr>
    </a:lvl7pPr>
    <a:lvl8pPr indent="1600200" defTabSz="406400">
      <a:defRPr>
        <a:latin typeface="Lucida Grande"/>
        <a:ea typeface="Lucida Grande"/>
        <a:cs typeface="Lucida Grande"/>
        <a:sym typeface="Lucida Grande"/>
      </a:defRPr>
    </a:lvl8pPr>
    <a:lvl9pPr indent="1828800" defTabSz="406400">
      <a:defRPr>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lvl="0"/>
          </a:p>
        </p:txBody>
      </p:sp>
      <p:sp>
        <p:nvSpPr>
          <p:cNvPr id="51" name="Shape 51"/>
          <p:cNvSpPr/>
          <p:nvPr>
            <p:ph type="body" sz="quarter" idx="1"/>
          </p:nvPr>
        </p:nvSpPr>
        <p:spPr>
          <a:prstGeom prst="rect">
            <a:avLst/>
          </a:prstGeom>
        </p:spPr>
        <p:txBody>
          <a:bodyPr/>
          <a:lstStyle/>
          <a:p>
            <a:pPr lvl="0">
              <a:buClr>
                <a:srgbClr val="000000"/>
              </a:buClr>
            </a:pPr>
            <a:r>
              <a:t> </a:t>
            </a:r>
          </a:p>
          <a:p>
            <a:pPr lvl="0">
              <a:buClr>
                <a:srgbClr val="000000"/>
              </a:buClr>
            </a:pPr>
            <a: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lvl="0"/>
          </a:p>
        </p:txBody>
      </p:sp>
      <p:sp>
        <p:nvSpPr>
          <p:cNvPr id="125" name="Shape 125"/>
          <p:cNvSpPr/>
          <p:nvPr>
            <p:ph type="body" sz="quarter" idx="1"/>
          </p:nvPr>
        </p:nvSpPr>
        <p:spPr>
          <a:prstGeom prst="rect">
            <a:avLst/>
          </a:prstGeom>
        </p:spPr>
        <p:txBody>
          <a:bodyPr/>
          <a:lstStyle/>
          <a:p>
            <a:pPr lvl="0">
              <a:buClr>
                <a:srgbClr val="000000"/>
              </a:buClr>
            </a:pPr>
          </a:p>
          <a:p>
            <a:pPr lvl="0">
              <a:buClr>
                <a:srgbClr val="000000"/>
              </a:buClr>
            </a:pPr>
            <a:r>
              <a:rPr b="1"/>
              <a:t>Having a strong bond to our point of view is among the toughest barriers to effective listening</a:t>
            </a:r>
          </a:p>
          <a:p>
            <a:pPr lvl="0">
              <a:buClr>
                <a:srgbClr val="000000"/>
              </a:buClr>
            </a:pPr>
            <a:r>
              <a:t>SAY – When people are expressing a different point of view, we may be thinking how wrong they are, or what we will say to convince them of our truth, or we may get defensive about them trying to convince us of their truth</a:t>
            </a:r>
          </a:p>
          <a:p>
            <a:pPr lvl="0">
              <a:buClr>
                <a:srgbClr val="000000"/>
              </a:buClr>
            </a:pPr>
          </a:p>
          <a:p>
            <a:pPr lvl="0">
              <a:buClr>
                <a:srgbClr val="000000"/>
              </a:buClr>
            </a:pPr>
            <a:r>
              <a:t>Our</a:t>
            </a:r>
            <a:r>
              <a:t> beliefs makes us who we are and it is natural to create data that supports that concept.</a:t>
            </a:r>
          </a:p>
          <a:p>
            <a:pPr lvl="0">
              <a:buClr>
                <a:srgbClr val="000000"/>
              </a:buClr>
            </a:pPr>
          </a:p>
          <a:p>
            <a:pPr lvl="0">
              <a:buClr>
                <a:srgbClr val="000000"/>
              </a:buClr>
            </a:pPr>
            <a:r>
              <a:rPr b="1"/>
              <a:t>Be curious about others’ point of views and the reasons why they hold them</a:t>
            </a:r>
          </a:p>
          <a:p>
            <a:pPr lvl="0">
              <a:buClr>
                <a:srgbClr val="000000"/>
              </a:buClr>
            </a:pPr>
            <a:r>
              <a:t>SAY – this is important, substitute your suspicion for curiosity.  What were they thinking?  When you replace suspicion or attachment, your listening will improve dramatically.</a:t>
            </a:r>
          </a:p>
          <a:p>
            <a:pPr lvl="0">
              <a:buClr>
                <a:srgbClr val="000000"/>
              </a:buClr>
            </a:pPr>
          </a:p>
          <a:p>
            <a:pPr lvl="0">
              <a:buClr>
                <a:srgbClr val="000000"/>
              </a:buClr>
            </a:pPr>
            <a:r>
              <a:t>SAY - It is very difficult to overcome our personal beliefs and values.  Putting them aside during the interviews is an integral part to the success of the professional standards program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lvl="0"/>
          </a:p>
        </p:txBody>
      </p:sp>
      <p:sp>
        <p:nvSpPr>
          <p:cNvPr id="83" name="Shape 83"/>
          <p:cNvSpPr/>
          <p:nvPr>
            <p:ph type="body" sz="quarter" idx="1"/>
          </p:nvPr>
        </p:nvSpPr>
        <p:spPr>
          <a:prstGeom prst="rect">
            <a:avLst/>
          </a:prstGeom>
        </p:spPr>
        <p:txBody>
          <a:bodyPr/>
          <a:lstStyle/>
          <a:p>
            <a:pPr lvl="0">
              <a:buClr>
                <a:srgbClr val="000000"/>
              </a:buClr>
            </a:pPr>
            <a:r>
              <a:t>Just go along with me here,</a:t>
            </a:r>
          </a:p>
          <a:p>
            <a:pPr lvl="0">
              <a:buClr>
                <a:srgbClr val="000000"/>
              </a:buClr>
            </a:pPr>
            <a:r>
              <a:t>Which card am I thinking of?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lvl="0"/>
          </a:p>
        </p:txBody>
      </p:sp>
      <p:sp>
        <p:nvSpPr>
          <p:cNvPr id="88" name="Shape 88"/>
          <p:cNvSpPr/>
          <p:nvPr>
            <p:ph type="body" sz="quarter" idx="1"/>
          </p:nvPr>
        </p:nvSpPr>
        <p:spPr>
          <a:prstGeom prst="rect">
            <a:avLst/>
          </a:prstGeom>
        </p:spPr>
        <p:txBody>
          <a:bodyPr/>
          <a:lstStyle>
            <a:lvl1pPr>
              <a:buClr>
                <a:srgbClr val="000000"/>
              </a:buClr>
            </a:lvl1pPr>
          </a:lstStyle>
          <a:p>
            <a:pPr lvl="0"/>
            <a:r>
              <a:t>Now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lvl="0"/>
          </a:p>
        </p:txBody>
      </p:sp>
      <p:sp>
        <p:nvSpPr>
          <p:cNvPr id="93" name="Shape 93"/>
          <p:cNvSpPr/>
          <p:nvPr>
            <p:ph type="body" sz="quarter" idx="1"/>
          </p:nvPr>
        </p:nvSpPr>
        <p:spPr>
          <a:prstGeom prst="rect">
            <a:avLst/>
          </a:prstGeom>
        </p:spPr>
        <p:txBody>
          <a:bodyPr/>
          <a:lstStyle>
            <a:lvl1pPr>
              <a:buClr>
                <a:srgbClr val="000000"/>
              </a:buClr>
            </a:lvl1pPr>
          </a:lstStyle>
          <a:p>
            <a:pPr lvl="0"/>
            <a:r>
              <a:t>Now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lvl="0"/>
          </a:p>
        </p:txBody>
      </p:sp>
      <p:sp>
        <p:nvSpPr>
          <p:cNvPr id="98" name="Shape 98"/>
          <p:cNvSpPr/>
          <p:nvPr>
            <p:ph type="body" sz="quarter" idx="1"/>
          </p:nvPr>
        </p:nvSpPr>
        <p:spPr>
          <a:prstGeom prst="rect">
            <a:avLst/>
          </a:prstGeom>
        </p:spPr>
        <p:txBody>
          <a:bodyPr/>
          <a:lstStyle/>
          <a:p>
            <a:pPr lvl="0">
              <a:buClr>
                <a:srgbClr val="000000"/>
              </a:buClr>
            </a:pPr>
            <a:r>
              <a:t>Now</a:t>
            </a:r>
          </a:p>
          <a:p>
            <a:pPr lvl="0">
              <a:buClr>
                <a:srgbClr val="000000"/>
              </a:buClr>
            </a:pPr>
          </a:p>
          <a:p>
            <a:pPr lvl="0">
              <a:buClr>
                <a:srgbClr val="000000"/>
              </a:buClr>
            </a:pPr>
            <a:r>
              <a:rPr b="1"/>
              <a:t>ASK</a:t>
            </a:r>
            <a:r>
              <a:t> - What pattern or cognitive rule am I following?</a:t>
            </a:r>
          </a:p>
          <a:p>
            <a:pPr lvl="0">
              <a:buClr>
                <a:srgbClr val="000000"/>
              </a:buClr>
            </a:pPr>
            <a:r>
              <a:t>(high card, spades, left right left right)</a:t>
            </a:r>
          </a:p>
          <a:p>
            <a:pPr lvl="0">
              <a:buClr>
                <a:srgbClr val="000000"/>
              </a:buClr>
            </a:pPr>
          </a:p>
          <a:p>
            <a:pPr lvl="0">
              <a:buClr>
                <a:srgbClr val="000000"/>
              </a:buClr>
            </a:pPr>
            <a:r>
              <a:t>We all follow different rules, thinking differently.  Our role is to understand where they are coming from, why they are coming from there, and then facilitate a resolution from there.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lvl1pPr>
              <a:buClr>
                <a:srgbClr val="000000"/>
              </a:buClr>
            </a:lvl1pPr>
          </a:lstStyle>
          <a:p>
            <a:pPr lvl="0"/>
            <a:r>
              <a:t>Everyone has rules.  In life, the test of a rule is does it work?   Some people who have highly complex rules are said to have obsessive compulsive disorder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lvl="0"/>
          </a:p>
        </p:txBody>
      </p:sp>
      <p:sp>
        <p:nvSpPr>
          <p:cNvPr id="108" name="Shape 108"/>
          <p:cNvSpPr/>
          <p:nvPr>
            <p:ph type="body" sz="quarter" idx="1"/>
          </p:nvPr>
        </p:nvSpPr>
        <p:spPr>
          <a:prstGeom prst="rect">
            <a:avLst/>
          </a:prstGeom>
        </p:spPr>
        <p:txBody>
          <a:bodyPr/>
          <a:lstStyle/>
          <a:p>
            <a:pPr lvl="0">
              <a:buClr>
                <a:srgbClr val="000000"/>
              </a:buClr>
            </a:pPr>
            <a:r>
              <a:t>Okay, how about now?</a:t>
            </a:r>
          </a:p>
          <a:p>
            <a:pPr lvl="0">
              <a:buClr>
                <a:srgbClr val="000000"/>
              </a:buClr>
            </a:pPr>
            <a:r>
              <a:t>Now we need to redefine our rule, or ignore this set of cards and still believe in the pattern we were following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lvl="0"/>
          </a:p>
        </p:txBody>
      </p:sp>
      <p:sp>
        <p:nvSpPr>
          <p:cNvPr id="112" name="Shape 112"/>
          <p:cNvSpPr/>
          <p:nvPr>
            <p:ph type="body" sz="quarter" idx="1"/>
          </p:nvPr>
        </p:nvSpPr>
        <p:spPr>
          <a:prstGeom prst="rect">
            <a:avLst/>
          </a:prstGeom>
        </p:spPr>
        <p:txBody>
          <a:bodyPr/>
          <a:lstStyle/>
          <a:p>
            <a:pPr lvl="0">
              <a:buClr>
                <a:srgbClr val="000000"/>
              </a:buClr>
            </a:pPr>
            <a:r>
              <a:t>We all see things through different filters/lenses.  </a:t>
            </a:r>
          </a:p>
          <a:p>
            <a:pPr lvl="0">
              <a:buClr>
                <a:srgbClr val="000000"/>
              </a:buClr>
            </a:pPr>
          </a:p>
          <a:p>
            <a:pPr lvl="0">
              <a:buClr>
                <a:srgbClr val="000000"/>
              </a:buClr>
            </a:pPr>
            <a:r>
              <a:rPr b="1"/>
              <a:t>ASK – </a:t>
            </a:r>
            <a:r>
              <a:t>does anyone know what the definition of empathy is?</a:t>
            </a:r>
          </a:p>
          <a:p>
            <a:pPr lvl="0">
              <a:buClr>
                <a:srgbClr val="000000"/>
              </a:buClr>
            </a:pPr>
            <a:r>
              <a:t>Empathy is the capacity to recognize and to some extent, share feelings, that are being experienced by another person.  It is understanding what they are feeling and thinking.  Often when there is conflict, it is because under our “rules”, the actions of others makes no sense.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lvl="0"/>
          </a:p>
        </p:txBody>
      </p:sp>
      <p:sp>
        <p:nvSpPr>
          <p:cNvPr id="117" name="Shape 117"/>
          <p:cNvSpPr/>
          <p:nvPr>
            <p:ph type="body" sz="quarter" idx="1"/>
          </p:nvPr>
        </p:nvSpPr>
        <p:spPr>
          <a:prstGeom prst="rect">
            <a:avLst/>
          </a:prstGeom>
        </p:spPr>
        <p:txBody>
          <a:bodyPr/>
          <a:lstStyle/>
          <a:p>
            <a:pPr lvl="0">
              <a:buClr>
                <a:srgbClr val="000000"/>
              </a:buClr>
            </a:pPr>
            <a:r>
              <a:t>Self concept -  rules about me.  I am tall/short, shy/outgoing, thin/heavy.  This is how we define ourselves</a:t>
            </a:r>
          </a:p>
          <a:p>
            <a:pPr lvl="0">
              <a:buClr>
                <a:srgbClr val="000000"/>
              </a:buClr>
            </a:pPr>
          </a:p>
          <a:p>
            <a:pPr lvl="0">
              <a:buClr>
                <a:srgbClr val="000000"/>
              </a:buClr>
            </a:pPr>
            <a:r>
              <a:t>Self Ideal -  these are the should of the individual.  I should be tall, thin, outgoing etc.  This is where the conflict lies within the individual.  The self concept vs the self ideal</a:t>
            </a:r>
          </a:p>
          <a:p>
            <a:pPr lvl="0">
              <a:buClr>
                <a:srgbClr val="000000"/>
              </a:buClr>
            </a:pPr>
          </a:p>
          <a:p>
            <a:pPr lvl="0">
              <a:buClr>
                <a:srgbClr val="000000"/>
              </a:buClr>
            </a:pPr>
            <a:r>
              <a:t>Environmental Evaluation – These are things that are not me.  Often</a:t>
            </a:r>
            <a:r>
              <a:t> a prejudicial belief.</a:t>
            </a:r>
          </a:p>
          <a:p>
            <a:pPr lvl="0">
              <a:buClr>
                <a:srgbClr val="000000"/>
              </a:buClr>
            </a:pPr>
          </a:p>
          <a:p>
            <a:pPr lvl="0">
              <a:buClr>
                <a:srgbClr val="000000"/>
              </a:buClr>
            </a:pPr>
            <a:r>
              <a:t>Ethical Conviction – I like my desk organized, the person at the other desk has piles everywhere.  Neat is right, piles are wrong  We all have different rules.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546100" y="965200"/>
            <a:ext cx="7950200" cy="2463800"/>
          </a:xfrm>
          <a:prstGeom prst="rect">
            <a:avLst/>
          </a:prstGeom>
        </p:spPr>
        <p:txBody>
          <a:bodyPr lIns="38100" tIns="38100" rIns="38100" bIns="38100" anchor="b"/>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6" name="Shape 6"/>
          <p:cNvSpPr/>
          <p:nvPr>
            <p:ph type="body" idx="1"/>
          </p:nvPr>
        </p:nvSpPr>
        <p:spPr>
          <a:xfrm>
            <a:off x="546100" y="3416300"/>
            <a:ext cx="7950200" cy="2120900"/>
          </a:xfrm>
          <a:prstGeom prst="rect">
            <a:avLst/>
          </a:prstGeom>
        </p:spPr>
        <p:txBody>
          <a:bodyPr lIns="38100" tIns="38100" rIns="38100" bIns="38100" anchor="t"/>
          <a:lstStyle>
            <a:lvl1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1pPr>
            <a:lvl2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2pPr>
            <a:lvl3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3pPr>
            <a:lvl4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4pPr>
            <a:lvl5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5pPr>
          </a:lstStyle>
          <a:p>
            <a:pPr lvl="0">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One</a:t>
            </a:r>
            <a:endParaRPr sz="2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Two</a:t>
            </a:r>
            <a:endParaRPr sz="2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Three</a:t>
            </a:r>
            <a:endParaRPr sz="2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Four</a:t>
            </a:r>
            <a:endParaRPr sz="2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 name="Shape 27"/>
          <p:cNvSpPr/>
          <p:nvPr>
            <p:ph type="title"/>
          </p:nvPr>
        </p:nvSpPr>
        <p:spPr>
          <a:xfrm>
            <a:off x="546100" y="177800"/>
            <a:ext cx="8039100" cy="1714500"/>
          </a:xfrm>
          <a:prstGeom prst="rect">
            <a:avLst/>
          </a:prstGeom>
        </p:spPr>
        <p:txBody>
          <a:bodyPr lIns="38100" tIns="38100" rIns="38100" bIns="38100"/>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28" name="Shape 28"/>
          <p:cNvSpPr/>
          <p:nvPr>
            <p:ph type="body" idx="1"/>
          </p:nvPr>
        </p:nvSpPr>
        <p:spPr>
          <a:xfrm>
            <a:off x="546100" y="1943100"/>
            <a:ext cx="3606800" cy="4025900"/>
          </a:xfrm>
          <a:prstGeom prst="rect">
            <a:avLst/>
          </a:prstGeom>
        </p:spPr>
        <p:txBody>
          <a:bodyPr lIns="38100" tIns="38100" rIns="38100" bIns="38100"/>
          <a:lstStyle>
            <a:lvl1pPr marL="330200" indent="-330200" defTabSz="406400">
              <a:buSzPct val="30000"/>
              <a:buBlip>
                <a:blip r:embed="rId3"/>
              </a:buBlip>
              <a:defRPr>
                <a:effectLst>
                  <a:outerShdw sx="100000" sy="100000" kx="0" ky="0" algn="b" rotWithShape="0" blurRad="50800" dist="38100" dir="5400000">
                    <a:srgbClr val="000000"/>
                  </a:outerShdw>
                </a:effectLst>
                <a:uFillTx/>
              </a:defRPr>
            </a:lvl1pPr>
            <a:lvl2pPr marL="685800" indent="-330200" defTabSz="406400">
              <a:buSzPct val="30000"/>
              <a:buBlip>
                <a:blip r:embed="rId3"/>
              </a:buBlip>
              <a:defRPr>
                <a:effectLst>
                  <a:outerShdw sx="100000" sy="100000" kx="0" ky="0" algn="b" rotWithShape="0" blurRad="50800" dist="38100" dir="5400000">
                    <a:srgbClr val="000000"/>
                  </a:outerShdw>
                </a:effectLst>
                <a:uFillTx/>
              </a:defRPr>
            </a:lvl2pPr>
            <a:lvl3pPr marL="1041400" indent="-330200" defTabSz="406400">
              <a:buSzPct val="30000"/>
              <a:buBlip>
                <a:blip r:embed="rId3"/>
              </a:buBlip>
              <a:defRPr>
                <a:effectLst>
                  <a:outerShdw sx="100000" sy="100000" kx="0" ky="0" algn="b" rotWithShape="0" blurRad="50800" dist="38100" dir="5400000">
                    <a:srgbClr val="000000"/>
                  </a:outerShdw>
                </a:effectLst>
                <a:uFillTx/>
              </a:defRPr>
            </a:lvl3pPr>
            <a:lvl4pPr marL="1397000" indent="-330200" defTabSz="406400">
              <a:buSzPct val="30000"/>
              <a:buBlip>
                <a:blip r:embed="rId3"/>
              </a:buBlip>
              <a:defRPr>
                <a:effectLst>
                  <a:outerShdw sx="100000" sy="100000" kx="0" ky="0" algn="b" rotWithShape="0" blurRad="50800" dist="38100" dir="5400000">
                    <a:srgbClr val="000000"/>
                  </a:outerShdw>
                </a:effectLst>
                <a:uFillTx/>
              </a:defRPr>
            </a:lvl4pPr>
            <a:lvl5pPr marL="1752600" indent="-330200" defTabSz="406400">
              <a:buSzPct val="30000"/>
              <a:buBlip>
                <a:blip r:embed="rId3"/>
              </a:buBlip>
              <a:defRPr>
                <a:effectLst>
                  <a:outerShdw sx="100000" sy="100000" kx="0" ky="0" algn="b" rotWithShape="0" blurRad="50800" dist="38100" dir="5400000">
                    <a:srgbClr val="000000"/>
                  </a:outerShdw>
                </a:effectLst>
                <a:uFillTx/>
              </a:defRPr>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title"/>
          </p:nvPr>
        </p:nvSpPr>
        <p:spPr>
          <a:xfrm>
            <a:off x="546100" y="177800"/>
            <a:ext cx="8039100" cy="1714500"/>
          </a:xfrm>
          <a:prstGeom prst="rect">
            <a:avLst/>
          </a:prstGeom>
        </p:spPr>
        <p:txBody>
          <a:bodyPr lIns="38100" tIns="38100" rIns="38100" bIns="38100"/>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31" name="Shape 31"/>
          <p:cNvSpPr/>
          <p:nvPr>
            <p:ph type="body" idx="1"/>
          </p:nvPr>
        </p:nvSpPr>
        <p:spPr>
          <a:xfrm>
            <a:off x="546100" y="1943100"/>
            <a:ext cx="3606800" cy="4025900"/>
          </a:xfrm>
          <a:prstGeom prst="rect">
            <a:avLst/>
          </a:prstGeom>
        </p:spPr>
        <p:txBody>
          <a:bodyPr lIns="38100" tIns="38100" rIns="38100" bIns="38100"/>
          <a:lstStyle>
            <a:lvl1pPr marL="330200" indent="-330200" defTabSz="406400">
              <a:buSzPct val="30000"/>
              <a:buBlip>
                <a:blip r:embed="rId3"/>
              </a:buBlip>
              <a:defRPr>
                <a:effectLst>
                  <a:outerShdw sx="100000" sy="100000" kx="0" ky="0" algn="b" rotWithShape="0" blurRad="50800" dist="38100" dir="5400000">
                    <a:srgbClr val="000000"/>
                  </a:outerShdw>
                </a:effectLst>
                <a:uFillTx/>
              </a:defRPr>
            </a:lvl1pPr>
            <a:lvl2pPr marL="685800" indent="-330200" defTabSz="406400">
              <a:buSzPct val="30000"/>
              <a:buBlip>
                <a:blip r:embed="rId3"/>
              </a:buBlip>
              <a:defRPr>
                <a:effectLst>
                  <a:outerShdw sx="100000" sy="100000" kx="0" ky="0" algn="b" rotWithShape="0" blurRad="50800" dist="38100" dir="5400000">
                    <a:srgbClr val="000000"/>
                  </a:outerShdw>
                </a:effectLst>
                <a:uFillTx/>
              </a:defRPr>
            </a:lvl2pPr>
            <a:lvl3pPr marL="1041400" indent="-330200" defTabSz="406400">
              <a:buSzPct val="30000"/>
              <a:buBlip>
                <a:blip r:embed="rId3"/>
              </a:buBlip>
              <a:defRPr>
                <a:effectLst>
                  <a:outerShdw sx="100000" sy="100000" kx="0" ky="0" algn="b" rotWithShape="0" blurRad="50800" dist="38100" dir="5400000">
                    <a:srgbClr val="000000"/>
                  </a:outerShdw>
                </a:effectLst>
                <a:uFillTx/>
              </a:defRPr>
            </a:lvl3pPr>
            <a:lvl4pPr marL="1397000" indent="-330200" defTabSz="406400">
              <a:buSzPct val="30000"/>
              <a:buBlip>
                <a:blip r:embed="rId3"/>
              </a:buBlip>
              <a:defRPr>
                <a:effectLst>
                  <a:outerShdw sx="100000" sy="100000" kx="0" ky="0" algn="b" rotWithShape="0" blurRad="50800" dist="38100" dir="5400000">
                    <a:srgbClr val="000000"/>
                  </a:outerShdw>
                </a:effectLst>
                <a:uFillTx/>
              </a:defRPr>
            </a:lvl4pPr>
            <a:lvl5pPr marL="1752600" indent="-330200" defTabSz="406400">
              <a:buSzPct val="30000"/>
              <a:buBlip>
                <a:blip r:embed="rId3"/>
              </a:buBlip>
              <a:defRPr>
                <a:effectLst>
                  <a:outerShdw sx="100000" sy="100000" kx="0" ky="0" algn="b" rotWithShape="0" blurRad="50800" dist="38100" dir="5400000">
                    <a:srgbClr val="000000"/>
                  </a:outerShdw>
                </a:effectLst>
                <a:uFillTx/>
              </a:defRPr>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 name="Shape 33"/>
          <p:cNvSpPr/>
          <p:nvPr>
            <p:ph type="title"/>
          </p:nvPr>
        </p:nvSpPr>
        <p:spPr>
          <a:xfrm>
            <a:off x="546100" y="177800"/>
            <a:ext cx="8039100" cy="1714500"/>
          </a:xfrm>
          <a:prstGeom prst="rect">
            <a:avLst/>
          </a:prstGeom>
        </p:spPr>
        <p:txBody>
          <a:bodyPr lIns="38100" tIns="38100" rIns="38100" bIns="38100"/>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34" name="Shape 34"/>
          <p:cNvSpPr/>
          <p:nvPr>
            <p:ph type="body" idx="1"/>
          </p:nvPr>
        </p:nvSpPr>
        <p:spPr>
          <a:xfrm>
            <a:off x="4978400" y="1943100"/>
            <a:ext cx="3606800" cy="4025900"/>
          </a:xfrm>
          <a:prstGeom prst="rect">
            <a:avLst/>
          </a:prstGeom>
        </p:spPr>
        <p:txBody>
          <a:bodyPr lIns="38100" tIns="38100" rIns="38100" bIns="38100"/>
          <a:lstStyle>
            <a:lvl1pPr marL="330200" indent="-330200" defTabSz="406400">
              <a:buSzPct val="30000"/>
              <a:buBlip>
                <a:blip r:embed="rId3"/>
              </a:buBlip>
              <a:defRPr>
                <a:effectLst>
                  <a:outerShdw sx="100000" sy="100000" kx="0" ky="0" algn="b" rotWithShape="0" blurRad="50800" dist="38100" dir="5400000">
                    <a:srgbClr val="000000"/>
                  </a:outerShdw>
                </a:effectLst>
                <a:uFillTx/>
              </a:defRPr>
            </a:lvl1pPr>
            <a:lvl2pPr marL="685800" indent="-330200" defTabSz="406400">
              <a:buSzPct val="30000"/>
              <a:buBlip>
                <a:blip r:embed="rId3"/>
              </a:buBlip>
              <a:defRPr>
                <a:effectLst>
                  <a:outerShdw sx="100000" sy="100000" kx="0" ky="0" algn="b" rotWithShape="0" blurRad="50800" dist="38100" dir="5400000">
                    <a:srgbClr val="000000"/>
                  </a:outerShdw>
                </a:effectLst>
                <a:uFillTx/>
              </a:defRPr>
            </a:lvl2pPr>
            <a:lvl3pPr marL="1041400" indent="-330200" defTabSz="406400">
              <a:buSzPct val="30000"/>
              <a:buBlip>
                <a:blip r:embed="rId3"/>
              </a:buBlip>
              <a:defRPr>
                <a:effectLst>
                  <a:outerShdw sx="100000" sy="100000" kx="0" ky="0" algn="b" rotWithShape="0" blurRad="50800" dist="38100" dir="5400000">
                    <a:srgbClr val="000000"/>
                  </a:outerShdw>
                </a:effectLst>
                <a:uFillTx/>
              </a:defRPr>
            </a:lvl3pPr>
            <a:lvl4pPr marL="1397000" indent="-330200" defTabSz="406400">
              <a:buSzPct val="30000"/>
              <a:buBlip>
                <a:blip r:embed="rId3"/>
              </a:buBlip>
              <a:defRPr>
                <a:effectLst>
                  <a:outerShdw sx="100000" sy="100000" kx="0" ky="0" algn="b" rotWithShape="0" blurRad="50800" dist="38100" dir="5400000">
                    <a:srgbClr val="000000"/>
                  </a:outerShdw>
                </a:effectLst>
                <a:uFillTx/>
              </a:defRPr>
            </a:lvl4pPr>
            <a:lvl5pPr marL="1752600" indent="-330200" defTabSz="406400">
              <a:buSzPct val="30000"/>
              <a:buBlip>
                <a:blip r:embed="rId3"/>
              </a:buBlip>
              <a:defRPr>
                <a:effectLst>
                  <a:outerShdw sx="100000" sy="100000" kx="0" ky="0" algn="b" rotWithShape="0" blurRad="50800" dist="38100" dir="5400000">
                    <a:srgbClr val="000000"/>
                  </a:outerShdw>
                </a:effectLst>
                <a:uFillTx/>
              </a:defRPr>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36" name="Shape 36"/>
          <p:cNvSpPr/>
          <p:nvPr>
            <p:ph type="title"/>
          </p:nvPr>
        </p:nvSpPr>
        <p:spPr>
          <a:prstGeom prst="rect">
            <a:avLst/>
          </a:prstGeom>
        </p:spPr>
        <p:txBody>
          <a:bodyPr/>
          <a:lstStyle/>
          <a:p>
            <a:pPr lvl="0">
              <a:defRPr sz="1800">
                <a:solidFill>
                  <a:srgbClr val="000000"/>
                </a:solidFill>
                <a:uFillTx/>
              </a:defRPr>
            </a:pPr>
            <a:r>
              <a:rPr sz="5000">
                <a:solidFill>
                  <a:srgbClr val="FFFFFF"/>
                </a:solidFill>
                <a:uFill>
                  <a:solidFill>
                    <a:srgbClr val="FFFFFF"/>
                  </a:solidFill>
                </a:uFill>
              </a:rPr>
              <a:t>Title Text</a:t>
            </a:r>
          </a:p>
        </p:txBody>
      </p:sp>
      <p:sp>
        <p:nvSpPr>
          <p:cNvPr id="37" name="Shape 37"/>
          <p:cNvSpPr/>
          <p:nvPr>
            <p:ph type="body" idx="1"/>
          </p:nvPr>
        </p:nvSpPr>
        <p:spPr>
          <a:prstGeom prst="rect">
            <a:avLst/>
          </a:prstGeom>
        </p:spPr>
        <p:txBody>
          <a:bodyPr/>
          <a:lstStyle/>
          <a:p>
            <a:pPr lvl="0">
              <a:defRPr sz="1800">
                <a:solidFill>
                  <a:srgbClr val="000000"/>
                </a:solidFill>
                <a:uFillTx/>
              </a:defRPr>
            </a:pPr>
            <a:r>
              <a:rPr sz="2400">
                <a:solidFill>
                  <a:srgbClr val="FFFFFF"/>
                </a:solidFill>
                <a:uFill>
                  <a:solidFill>
                    <a:srgbClr val="FFFFFF"/>
                  </a:solidFill>
                </a:uFill>
              </a:rPr>
              <a:t>Body Level One</a:t>
            </a:r>
            <a:endParaRPr sz="2400">
              <a:solidFill>
                <a:srgbClr val="FFFFFF"/>
              </a:solidFill>
              <a:uFill>
                <a:solidFill>
                  <a:srgbClr val="FFFFFF"/>
                </a:solidFill>
              </a:uFill>
            </a:endParaRPr>
          </a:p>
          <a:p>
            <a:pPr lvl="1">
              <a:defRPr sz="1800">
                <a:solidFill>
                  <a:srgbClr val="000000"/>
                </a:solidFill>
                <a:uFillTx/>
              </a:defRPr>
            </a:pPr>
            <a:r>
              <a:rPr sz="2400">
                <a:solidFill>
                  <a:srgbClr val="FFFFFF"/>
                </a:solidFill>
                <a:uFill>
                  <a:solidFill>
                    <a:srgbClr val="FFFFFF"/>
                  </a:solidFill>
                </a:uFill>
              </a:rPr>
              <a:t>Body Level Two</a:t>
            </a:r>
            <a:endParaRPr sz="2400">
              <a:solidFill>
                <a:srgbClr val="FFFFFF"/>
              </a:solidFill>
              <a:uFill>
                <a:solidFill>
                  <a:srgbClr val="FFFFFF"/>
                </a:solidFill>
              </a:uFill>
            </a:endParaRPr>
          </a:p>
          <a:p>
            <a:pPr lvl="2">
              <a:defRPr sz="1800">
                <a:solidFill>
                  <a:srgbClr val="000000"/>
                </a:solidFill>
                <a:uFillTx/>
              </a:defRPr>
            </a:pPr>
            <a:r>
              <a:rPr sz="2400">
                <a:solidFill>
                  <a:srgbClr val="FFFFFF"/>
                </a:solidFill>
                <a:uFill>
                  <a:solidFill>
                    <a:srgbClr val="FFFFFF"/>
                  </a:solidFill>
                </a:uFill>
              </a:rPr>
              <a:t>Body Level Three</a:t>
            </a:r>
            <a:endParaRPr sz="2400">
              <a:solidFill>
                <a:srgbClr val="FFFFFF"/>
              </a:solidFill>
              <a:uFill>
                <a:solidFill>
                  <a:srgbClr val="FFFFFF"/>
                </a:solidFill>
              </a:uFill>
            </a:endParaRPr>
          </a:p>
          <a:p>
            <a:pPr lvl="3">
              <a:defRPr sz="1800">
                <a:solidFill>
                  <a:srgbClr val="000000"/>
                </a:solidFill>
                <a:uFillTx/>
              </a:defRPr>
            </a:pPr>
            <a:r>
              <a:rPr sz="2400">
                <a:solidFill>
                  <a:srgbClr val="FFFFFF"/>
                </a:solidFill>
                <a:uFill>
                  <a:solidFill>
                    <a:srgbClr val="FFFFFF"/>
                  </a:solidFill>
                </a:uFill>
              </a:rPr>
              <a:t>Body Level Four</a:t>
            </a:r>
            <a:endParaRPr sz="2400">
              <a:solidFill>
                <a:srgbClr val="FFFFFF"/>
              </a:solidFill>
              <a:uFill>
                <a:solidFill>
                  <a:srgbClr val="FFFFFF"/>
                </a:solidFill>
              </a:uFill>
            </a:endParaRPr>
          </a:p>
          <a:p>
            <a:pPr lvl="4">
              <a:defRPr sz="1800">
                <a:solidFill>
                  <a:srgbClr val="000000"/>
                </a:solidFill>
                <a:uFillTx/>
              </a:defRPr>
            </a:pPr>
            <a:r>
              <a:rPr sz="2400">
                <a:solidFill>
                  <a:srgbClr val="FFFFFF"/>
                </a:solidFill>
                <a:uFill>
                  <a:solidFill>
                    <a:srgbClr val="FFFFFF"/>
                  </a:solidFill>
                </a:u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9" name="Shape 39"/>
          <p:cNvSpPr/>
          <p:nvPr>
            <p:ph type="body" idx="1"/>
          </p:nvPr>
        </p:nvSpPr>
        <p:spPr>
          <a:xfrm>
            <a:off x="558800" y="965200"/>
            <a:ext cx="8039100" cy="4927600"/>
          </a:xfrm>
          <a:prstGeom prst="rect">
            <a:avLst/>
          </a:prstGeom>
        </p:spPr>
        <p:txBody>
          <a:bodyPr/>
          <a:lstStyle>
            <a:lvl1pPr>
              <a:spcBef>
                <a:spcPts val="2500"/>
              </a:spcBef>
            </a:lvl1pPr>
            <a:lvl2pPr>
              <a:spcBef>
                <a:spcPts val="2500"/>
              </a:spcBef>
            </a:lvl2pPr>
            <a:lvl3pPr>
              <a:spcBef>
                <a:spcPts val="2500"/>
              </a:spcBef>
            </a:lvl3pPr>
            <a:lvl4pPr>
              <a:spcBef>
                <a:spcPts val="2500"/>
              </a:spcBef>
            </a:lvl4pPr>
            <a:lvl5pPr>
              <a:spcBef>
                <a:spcPts val="2500"/>
              </a:spcBef>
            </a:lvl5pPr>
          </a:lstStyle>
          <a:p>
            <a:pPr lvl="0">
              <a:defRPr sz="1800">
                <a:solidFill>
                  <a:srgbClr val="000000"/>
                </a:solidFill>
                <a:uFillTx/>
              </a:defRPr>
            </a:pPr>
            <a:r>
              <a:rPr sz="2400">
                <a:solidFill>
                  <a:srgbClr val="FFFFFF"/>
                </a:solidFill>
                <a:uFill>
                  <a:solidFill>
                    <a:srgbClr val="FFFFFF"/>
                  </a:solidFill>
                </a:uFill>
              </a:rPr>
              <a:t>Body Level One</a:t>
            </a:r>
            <a:endParaRPr sz="2400">
              <a:solidFill>
                <a:srgbClr val="FFFFFF"/>
              </a:solidFill>
              <a:uFill>
                <a:solidFill>
                  <a:srgbClr val="FFFFFF"/>
                </a:solidFill>
              </a:uFill>
            </a:endParaRPr>
          </a:p>
          <a:p>
            <a:pPr lvl="1">
              <a:defRPr sz="1800">
                <a:solidFill>
                  <a:srgbClr val="000000"/>
                </a:solidFill>
                <a:uFillTx/>
              </a:defRPr>
            </a:pPr>
            <a:r>
              <a:rPr sz="2400">
                <a:solidFill>
                  <a:srgbClr val="FFFFFF"/>
                </a:solidFill>
                <a:uFill>
                  <a:solidFill>
                    <a:srgbClr val="FFFFFF"/>
                  </a:solidFill>
                </a:uFill>
              </a:rPr>
              <a:t>Body Level Two</a:t>
            </a:r>
            <a:endParaRPr sz="2400">
              <a:solidFill>
                <a:srgbClr val="FFFFFF"/>
              </a:solidFill>
              <a:uFill>
                <a:solidFill>
                  <a:srgbClr val="FFFFFF"/>
                </a:solidFill>
              </a:uFill>
            </a:endParaRPr>
          </a:p>
          <a:p>
            <a:pPr lvl="2">
              <a:defRPr sz="1800">
                <a:solidFill>
                  <a:srgbClr val="000000"/>
                </a:solidFill>
                <a:uFillTx/>
              </a:defRPr>
            </a:pPr>
            <a:r>
              <a:rPr sz="2400">
                <a:solidFill>
                  <a:srgbClr val="FFFFFF"/>
                </a:solidFill>
                <a:uFill>
                  <a:solidFill>
                    <a:srgbClr val="FFFFFF"/>
                  </a:solidFill>
                </a:uFill>
              </a:rPr>
              <a:t>Body Level Three</a:t>
            </a:r>
            <a:endParaRPr sz="2400">
              <a:solidFill>
                <a:srgbClr val="FFFFFF"/>
              </a:solidFill>
              <a:uFill>
                <a:solidFill>
                  <a:srgbClr val="FFFFFF"/>
                </a:solidFill>
              </a:uFill>
            </a:endParaRPr>
          </a:p>
          <a:p>
            <a:pPr lvl="3">
              <a:defRPr sz="1800">
                <a:solidFill>
                  <a:srgbClr val="000000"/>
                </a:solidFill>
                <a:uFillTx/>
              </a:defRPr>
            </a:pPr>
            <a:r>
              <a:rPr sz="2400">
                <a:solidFill>
                  <a:srgbClr val="FFFFFF"/>
                </a:solidFill>
                <a:uFill>
                  <a:solidFill>
                    <a:srgbClr val="FFFFFF"/>
                  </a:solidFill>
                </a:uFill>
              </a:rPr>
              <a:t>Body Level Four</a:t>
            </a:r>
            <a:endParaRPr sz="2400">
              <a:solidFill>
                <a:srgbClr val="FFFFFF"/>
              </a:solidFill>
              <a:uFill>
                <a:solidFill>
                  <a:srgbClr val="FFFFFF"/>
                </a:solidFill>
              </a:uFill>
            </a:endParaRPr>
          </a:p>
          <a:p>
            <a:pPr lvl="4">
              <a:defRPr sz="1800">
                <a:solidFill>
                  <a:srgbClr val="000000"/>
                </a:solidFill>
                <a:uFillTx/>
              </a:defRPr>
            </a:pPr>
            <a:r>
              <a:rPr sz="2400">
                <a:solidFill>
                  <a:srgbClr val="FFFFFF"/>
                </a:solidFill>
                <a:uFill>
                  <a:solidFill>
                    <a:srgbClr val="FFFFFF"/>
                  </a:solidFill>
                </a:u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546100" y="177800"/>
            <a:ext cx="8039100" cy="1714500"/>
          </a:xfrm>
          <a:prstGeom prst="rect">
            <a:avLst/>
          </a:prstGeom>
        </p:spPr>
        <p:txBody>
          <a:bodyPr lIns="38100" tIns="38100" rIns="38100" bIns="38100"/>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9" name="Shape 9"/>
          <p:cNvSpPr/>
          <p:nvPr>
            <p:ph type="body" idx="1"/>
          </p:nvPr>
        </p:nvSpPr>
        <p:spPr>
          <a:xfrm>
            <a:off x="546100" y="1943100"/>
            <a:ext cx="8039100" cy="4025900"/>
          </a:xfrm>
          <a:prstGeom prst="rect">
            <a:avLst/>
          </a:prstGeom>
        </p:spPr>
        <p:txBody>
          <a:bodyPr lIns="38100" tIns="38100" rIns="38100" bIns="38100"/>
          <a:lstStyle>
            <a:lvl1pPr marL="330200" indent="-330200" defTabSz="406400">
              <a:buSzPct val="30000"/>
              <a:buBlip>
                <a:blip r:embed="rId3"/>
              </a:buBlip>
              <a:defRPr>
                <a:effectLst>
                  <a:outerShdw sx="100000" sy="100000" kx="0" ky="0" algn="b" rotWithShape="0" blurRad="50800" dist="38100" dir="5400000">
                    <a:srgbClr val="000000"/>
                  </a:outerShdw>
                </a:effectLst>
                <a:uFillTx/>
              </a:defRPr>
            </a:lvl1pPr>
            <a:lvl2pPr marL="685800" indent="-330200" defTabSz="406400">
              <a:buSzPct val="30000"/>
              <a:buBlip>
                <a:blip r:embed="rId3"/>
              </a:buBlip>
              <a:defRPr>
                <a:effectLst>
                  <a:outerShdw sx="100000" sy="100000" kx="0" ky="0" algn="b" rotWithShape="0" blurRad="50800" dist="38100" dir="5400000">
                    <a:srgbClr val="000000"/>
                  </a:outerShdw>
                </a:effectLst>
                <a:uFillTx/>
              </a:defRPr>
            </a:lvl2pPr>
            <a:lvl3pPr marL="1041400" indent="-330200" defTabSz="406400">
              <a:buSzPct val="30000"/>
              <a:buBlip>
                <a:blip r:embed="rId3"/>
              </a:buBlip>
              <a:defRPr>
                <a:effectLst>
                  <a:outerShdw sx="100000" sy="100000" kx="0" ky="0" algn="b" rotWithShape="0" blurRad="50800" dist="38100" dir="5400000">
                    <a:srgbClr val="000000"/>
                  </a:outerShdw>
                </a:effectLst>
                <a:uFillTx/>
              </a:defRPr>
            </a:lvl3pPr>
            <a:lvl4pPr marL="1397000" indent="-330200" defTabSz="406400">
              <a:buSzPct val="30000"/>
              <a:buBlip>
                <a:blip r:embed="rId3"/>
              </a:buBlip>
              <a:defRPr>
                <a:effectLst>
                  <a:outerShdw sx="100000" sy="100000" kx="0" ky="0" algn="b" rotWithShape="0" blurRad="50800" dist="38100" dir="5400000">
                    <a:srgbClr val="000000"/>
                  </a:outerShdw>
                </a:effectLst>
                <a:uFillTx/>
              </a:defRPr>
            </a:lvl4pPr>
            <a:lvl5pPr marL="1752600" indent="-330200" defTabSz="406400">
              <a:buSzPct val="30000"/>
              <a:buBlip>
                <a:blip r:embed="rId3"/>
              </a:buBlip>
              <a:defRPr>
                <a:effectLst>
                  <a:outerShdw sx="100000" sy="100000" kx="0" ky="0" algn="b" rotWithShape="0" blurRad="50800" dist="38100" dir="5400000">
                    <a:srgbClr val="000000"/>
                  </a:outerShdw>
                </a:effectLst>
                <a:uFillTx/>
              </a:defRPr>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546100" y="177800"/>
            <a:ext cx="8039100" cy="1714500"/>
          </a:xfrm>
          <a:prstGeom prst="rect">
            <a:avLst/>
          </a:prstGeom>
        </p:spPr>
        <p:txBody>
          <a:bodyPr lIns="38100" tIns="38100" rIns="38100" bIns="38100"/>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12" name="Shape 12"/>
          <p:cNvSpPr/>
          <p:nvPr>
            <p:ph type="body" idx="1"/>
          </p:nvPr>
        </p:nvSpPr>
        <p:spPr>
          <a:xfrm>
            <a:off x="546100" y="1943100"/>
            <a:ext cx="8039100" cy="4025900"/>
          </a:xfrm>
          <a:prstGeom prst="rect">
            <a:avLst/>
          </a:prstGeom>
        </p:spPr>
        <p:txBody>
          <a:bodyPr lIns="38100" tIns="38100" rIns="38100" bIns="38100" numCol="2" spcCol="401954" anchor="t"/>
          <a:lstStyle>
            <a:lvl1pPr marL="330200" indent="-330200" defTabSz="406400">
              <a:buSzPct val="30000"/>
              <a:buBlip>
                <a:blip r:embed="rId3"/>
              </a:buBlip>
              <a:defRPr>
                <a:effectLst>
                  <a:outerShdw sx="100000" sy="100000" kx="0" ky="0" algn="b" rotWithShape="0" blurRad="50800" dist="38100" dir="5400000">
                    <a:srgbClr val="000000"/>
                  </a:outerShdw>
                </a:effectLst>
                <a:uFillTx/>
              </a:defRPr>
            </a:lvl1pPr>
            <a:lvl2pPr marL="685800" indent="-330200" defTabSz="406400">
              <a:buSzPct val="30000"/>
              <a:buBlip>
                <a:blip r:embed="rId3"/>
              </a:buBlip>
              <a:defRPr>
                <a:effectLst>
                  <a:outerShdw sx="100000" sy="100000" kx="0" ky="0" algn="b" rotWithShape="0" blurRad="50800" dist="38100" dir="5400000">
                    <a:srgbClr val="000000"/>
                  </a:outerShdw>
                </a:effectLst>
                <a:uFillTx/>
              </a:defRPr>
            </a:lvl2pPr>
            <a:lvl3pPr marL="1041400" indent="-330200" defTabSz="406400">
              <a:buSzPct val="30000"/>
              <a:buBlip>
                <a:blip r:embed="rId3"/>
              </a:buBlip>
              <a:defRPr>
                <a:effectLst>
                  <a:outerShdw sx="100000" sy="100000" kx="0" ky="0" algn="b" rotWithShape="0" blurRad="50800" dist="38100" dir="5400000">
                    <a:srgbClr val="000000"/>
                  </a:outerShdw>
                </a:effectLst>
                <a:uFillTx/>
              </a:defRPr>
            </a:lvl3pPr>
            <a:lvl4pPr marL="1397000" indent="-330200" defTabSz="406400">
              <a:buSzPct val="30000"/>
              <a:buBlip>
                <a:blip r:embed="rId3"/>
              </a:buBlip>
              <a:defRPr>
                <a:effectLst>
                  <a:outerShdw sx="100000" sy="100000" kx="0" ky="0" algn="b" rotWithShape="0" blurRad="50800" dist="38100" dir="5400000">
                    <a:srgbClr val="000000"/>
                  </a:outerShdw>
                </a:effectLst>
                <a:uFillTx/>
              </a:defRPr>
            </a:lvl4pPr>
            <a:lvl5pPr marL="1752600" indent="-330200" defTabSz="406400">
              <a:buSzPct val="30000"/>
              <a:buBlip>
                <a:blip r:embed="rId3"/>
              </a:buBlip>
              <a:defRPr>
                <a:effectLst>
                  <a:outerShdw sx="100000" sy="100000" kx="0" ky="0" algn="b" rotWithShape="0" blurRad="50800" dist="38100" dir="5400000">
                    <a:srgbClr val="000000"/>
                  </a:outerShdw>
                </a:effectLst>
                <a:uFillTx/>
              </a:defRPr>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body" idx="1"/>
          </p:nvPr>
        </p:nvSpPr>
        <p:spPr>
          <a:xfrm>
            <a:off x="546100" y="965200"/>
            <a:ext cx="8039100" cy="4927600"/>
          </a:xfrm>
          <a:prstGeom prst="rect">
            <a:avLst/>
          </a:prstGeom>
        </p:spPr>
        <p:txBody>
          <a:bodyPr lIns="38100" tIns="38100" rIns="38100" bIns="38100"/>
          <a:lstStyle>
            <a:lvl1pPr marL="330200" indent="-330200" defTabSz="406400">
              <a:spcBef>
                <a:spcPts val="2500"/>
              </a:spcBef>
              <a:buSzPct val="30000"/>
              <a:buBlip>
                <a:blip r:embed="rId3"/>
              </a:buBlip>
              <a:defRPr>
                <a:effectLst>
                  <a:outerShdw sx="100000" sy="100000" kx="0" ky="0" algn="b" rotWithShape="0" blurRad="50800" dist="38100" dir="5400000">
                    <a:srgbClr val="000000"/>
                  </a:outerShdw>
                </a:effectLst>
                <a:uFillTx/>
              </a:defRPr>
            </a:lvl1pPr>
            <a:lvl2pPr marL="685800" indent="-330200" defTabSz="406400">
              <a:spcBef>
                <a:spcPts val="2500"/>
              </a:spcBef>
              <a:buSzPct val="30000"/>
              <a:buBlip>
                <a:blip r:embed="rId3"/>
              </a:buBlip>
              <a:defRPr>
                <a:effectLst>
                  <a:outerShdw sx="100000" sy="100000" kx="0" ky="0" algn="b" rotWithShape="0" blurRad="50800" dist="38100" dir="5400000">
                    <a:srgbClr val="000000"/>
                  </a:outerShdw>
                </a:effectLst>
                <a:uFillTx/>
              </a:defRPr>
            </a:lvl2pPr>
            <a:lvl3pPr marL="1041400" indent="-330200" defTabSz="406400">
              <a:spcBef>
                <a:spcPts val="2500"/>
              </a:spcBef>
              <a:buSzPct val="30000"/>
              <a:buBlip>
                <a:blip r:embed="rId3"/>
              </a:buBlip>
              <a:defRPr>
                <a:effectLst>
                  <a:outerShdw sx="100000" sy="100000" kx="0" ky="0" algn="b" rotWithShape="0" blurRad="50800" dist="38100" dir="5400000">
                    <a:srgbClr val="000000"/>
                  </a:outerShdw>
                </a:effectLst>
                <a:uFillTx/>
              </a:defRPr>
            </a:lvl3pPr>
            <a:lvl4pPr marL="1397000" indent="-330200" defTabSz="406400">
              <a:spcBef>
                <a:spcPts val="2500"/>
              </a:spcBef>
              <a:buSzPct val="30000"/>
              <a:buBlip>
                <a:blip r:embed="rId3"/>
              </a:buBlip>
              <a:defRPr>
                <a:effectLst>
                  <a:outerShdw sx="100000" sy="100000" kx="0" ky="0" algn="b" rotWithShape="0" blurRad="50800" dist="38100" dir="5400000">
                    <a:srgbClr val="000000"/>
                  </a:outerShdw>
                </a:effectLst>
                <a:uFillTx/>
              </a:defRPr>
            </a:lvl4pPr>
            <a:lvl5pPr marL="1752600" indent="-330200" defTabSz="406400">
              <a:spcBef>
                <a:spcPts val="2500"/>
              </a:spcBef>
              <a:buSzPct val="30000"/>
              <a:buBlip>
                <a:blip r:embed="rId3"/>
              </a:buBlip>
              <a:defRPr>
                <a:effectLst>
                  <a:outerShdw sx="100000" sy="100000" kx="0" ky="0" algn="b" rotWithShape="0" blurRad="50800" dist="38100" dir="5400000">
                    <a:srgbClr val="000000"/>
                  </a:outerShdw>
                </a:effectLst>
                <a:uFillTx/>
              </a:defRPr>
            </a:lvl5pPr>
          </a:lstStyle>
          <a:p>
            <a:pPr lvl="0">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One</a:t>
            </a:r>
            <a:endParaRPr sz="24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Two</a:t>
            </a:r>
            <a:endParaRPr sz="24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Three</a:t>
            </a:r>
            <a:endParaRPr sz="24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Four</a:t>
            </a:r>
            <a:endParaRPr sz="24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 name="Shape 17"/>
          <p:cNvSpPr/>
          <p:nvPr>
            <p:ph type="title"/>
          </p:nvPr>
        </p:nvSpPr>
        <p:spPr>
          <a:xfrm>
            <a:off x="546100" y="177800"/>
            <a:ext cx="8039100" cy="1714500"/>
          </a:xfrm>
          <a:prstGeom prst="rect">
            <a:avLst/>
          </a:prstGeom>
        </p:spPr>
        <p:txBody>
          <a:bodyPr lIns="38100" tIns="38100" rIns="38100" bIns="38100"/>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 name="Shape 19"/>
          <p:cNvSpPr/>
          <p:nvPr>
            <p:ph type="title"/>
          </p:nvPr>
        </p:nvSpPr>
        <p:spPr>
          <a:xfrm>
            <a:off x="546100" y="2578100"/>
            <a:ext cx="8039100" cy="1714500"/>
          </a:xfrm>
          <a:prstGeom prst="rect">
            <a:avLst/>
          </a:prstGeom>
        </p:spPr>
        <p:txBody>
          <a:bodyPr lIns="38100" tIns="38100" rIns="38100" bIns="38100"/>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ph type="title"/>
          </p:nvPr>
        </p:nvSpPr>
        <p:spPr>
          <a:xfrm>
            <a:off x="546100" y="4787900"/>
            <a:ext cx="8039100" cy="863600"/>
          </a:xfrm>
          <a:prstGeom prst="rect">
            <a:avLst/>
          </a:prstGeom>
        </p:spPr>
        <p:txBody>
          <a:bodyPr lIns="38100" tIns="38100" rIns="38100" bIns="38100" anchor="b"/>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22" name="Shape 22"/>
          <p:cNvSpPr/>
          <p:nvPr>
            <p:ph type="body" idx="1"/>
          </p:nvPr>
        </p:nvSpPr>
        <p:spPr>
          <a:xfrm>
            <a:off x="546100" y="5638800"/>
            <a:ext cx="8039100" cy="1092200"/>
          </a:xfrm>
          <a:prstGeom prst="rect">
            <a:avLst/>
          </a:prstGeom>
        </p:spPr>
        <p:txBody>
          <a:bodyPr lIns="38100" tIns="38100" rIns="38100" bIns="38100" anchor="t"/>
          <a:lstStyle>
            <a:lvl1pPr marL="0" indent="0" defTabSz="406400">
              <a:spcBef>
                <a:spcPts val="0"/>
              </a:spcBef>
              <a:buSzTx/>
              <a:buNone/>
              <a:defRPr sz="2800">
                <a:solidFill>
                  <a:srgbClr val="73BFFF"/>
                </a:solidFill>
                <a:effectLst>
                  <a:outerShdw sx="100000" sy="100000" kx="0" ky="0" algn="b" rotWithShape="0" blurRad="50800" dist="38100" dir="5400000">
                    <a:srgbClr val="000000"/>
                  </a:outerShdw>
                </a:effectLst>
                <a:uFillTx/>
              </a:defRPr>
            </a:lvl1pPr>
            <a:lvl2pPr marL="0" indent="0" defTabSz="406400">
              <a:spcBef>
                <a:spcPts val="0"/>
              </a:spcBef>
              <a:buSzTx/>
              <a:buNone/>
              <a:defRPr sz="2800">
                <a:solidFill>
                  <a:srgbClr val="73BFFF"/>
                </a:solidFill>
                <a:effectLst>
                  <a:outerShdw sx="100000" sy="100000" kx="0" ky="0" algn="b" rotWithShape="0" blurRad="50800" dist="38100" dir="5400000">
                    <a:srgbClr val="000000"/>
                  </a:outerShdw>
                </a:effectLst>
                <a:uFillTx/>
              </a:defRPr>
            </a:lvl2pPr>
            <a:lvl3pPr marL="0" indent="0" defTabSz="406400">
              <a:spcBef>
                <a:spcPts val="0"/>
              </a:spcBef>
              <a:buSzTx/>
              <a:buNone/>
              <a:defRPr sz="2800">
                <a:solidFill>
                  <a:srgbClr val="73BFFF"/>
                </a:solidFill>
                <a:effectLst>
                  <a:outerShdw sx="100000" sy="100000" kx="0" ky="0" algn="b" rotWithShape="0" blurRad="50800" dist="38100" dir="5400000">
                    <a:srgbClr val="000000"/>
                  </a:outerShdw>
                </a:effectLst>
                <a:uFillTx/>
              </a:defRPr>
            </a:lvl3pPr>
            <a:lvl4pPr marL="0" indent="0" defTabSz="406400">
              <a:spcBef>
                <a:spcPts val="0"/>
              </a:spcBef>
              <a:buSzTx/>
              <a:buNone/>
              <a:defRPr sz="2800">
                <a:solidFill>
                  <a:srgbClr val="73BFFF"/>
                </a:solidFill>
                <a:effectLst>
                  <a:outerShdw sx="100000" sy="100000" kx="0" ky="0" algn="b" rotWithShape="0" blurRad="50800" dist="38100" dir="5400000">
                    <a:srgbClr val="000000"/>
                  </a:outerShdw>
                </a:effectLst>
                <a:uFillTx/>
              </a:defRPr>
            </a:lvl4pPr>
            <a:lvl5pPr marL="0" indent="0" defTabSz="406400">
              <a:spcBef>
                <a:spcPts val="0"/>
              </a:spcBef>
              <a:buSzTx/>
              <a:buNone/>
              <a:defRPr sz="2800">
                <a:solidFill>
                  <a:srgbClr val="73BFFF"/>
                </a:solidFill>
                <a:effectLst>
                  <a:outerShdw sx="100000" sy="100000" kx="0" ky="0" algn="b" rotWithShape="0" blurRad="50800" dist="38100" dir="5400000">
                    <a:srgbClr val="000000"/>
                  </a:outerShdw>
                </a:effectLst>
                <a:uFillTx/>
              </a:defRPr>
            </a:lvl5pPr>
          </a:lstStyle>
          <a:p>
            <a:pPr lvl="0">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One</a:t>
            </a:r>
            <a:endParaRPr sz="2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Two</a:t>
            </a:r>
            <a:endParaRPr sz="2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Three</a:t>
            </a:r>
            <a:endParaRPr sz="2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Four</a:t>
            </a:r>
            <a:endParaRPr sz="2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 name="Shape 24"/>
          <p:cNvSpPr/>
          <p:nvPr>
            <p:ph type="title"/>
          </p:nvPr>
        </p:nvSpPr>
        <p:spPr>
          <a:xfrm>
            <a:off x="546100" y="977900"/>
            <a:ext cx="3606800" cy="2463800"/>
          </a:xfrm>
          <a:prstGeom prst="rect">
            <a:avLst/>
          </a:prstGeom>
        </p:spPr>
        <p:txBody>
          <a:bodyPr lIns="38100" tIns="38100" rIns="38100" bIns="38100" anchor="b"/>
          <a:lstStyle>
            <a:lvl1pPr defTabSz="406400">
              <a:defRPr>
                <a:effectLst>
                  <a:outerShdw sx="100000" sy="100000" kx="0" ky="0" algn="b" rotWithShape="0" blurRad="50800" dist="38100" dir="5400000">
                    <a:srgbClr val="000000"/>
                  </a:outerShdw>
                </a:effectLst>
                <a:uFillTx/>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Title Text</a:t>
            </a:r>
          </a:p>
        </p:txBody>
      </p:sp>
      <p:sp>
        <p:nvSpPr>
          <p:cNvPr id="25" name="Shape 25"/>
          <p:cNvSpPr/>
          <p:nvPr>
            <p:ph type="body" idx="1"/>
          </p:nvPr>
        </p:nvSpPr>
        <p:spPr>
          <a:xfrm>
            <a:off x="546100" y="3429000"/>
            <a:ext cx="3606800" cy="2120900"/>
          </a:xfrm>
          <a:prstGeom prst="rect">
            <a:avLst/>
          </a:prstGeom>
        </p:spPr>
        <p:txBody>
          <a:bodyPr lIns="38100" tIns="38100" rIns="38100" bIns="38100" anchor="t"/>
          <a:lstStyle>
            <a:lvl1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1pPr>
            <a:lvl2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2pPr>
            <a:lvl3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3pPr>
            <a:lvl4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4pPr>
            <a:lvl5pPr marL="0" indent="0" defTabSz="406400">
              <a:spcBef>
                <a:spcPts val="800"/>
              </a:spcBef>
              <a:buSzTx/>
              <a:buNone/>
              <a:defRPr sz="2800">
                <a:solidFill>
                  <a:srgbClr val="73BFFF"/>
                </a:solidFill>
                <a:effectLst>
                  <a:outerShdw sx="100000" sy="100000" kx="0" ky="0" algn="b" rotWithShape="0" blurRad="50800" dist="38100" dir="5400000">
                    <a:srgbClr val="000000"/>
                  </a:outerShdw>
                </a:effectLst>
                <a:uFillTx/>
              </a:defRPr>
            </a:lvl5pPr>
          </a:lstStyle>
          <a:p>
            <a:pPr lvl="0">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One</a:t>
            </a:r>
            <a:endParaRPr sz="2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Two</a:t>
            </a:r>
            <a:endParaRPr sz="2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Three</a:t>
            </a:r>
            <a:endParaRPr sz="2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Four</a:t>
            </a:r>
            <a:endParaRPr sz="2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28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558800" y="169356"/>
            <a:ext cx="8039100" cy="17329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uFillTx/>
              </a:defRPr>
            </a:pPr>
            <a:r>
              <a:rPr sz="5000">
                <a:solidFill>
                  <a:srgbClr val="FFFFFF"/>
                </a:solidFill>
                <a:uFill>
                  <a:solidFill>
                    <a:srgbClr val="FFFFFF"/>
                  </a:solidFill>
                </a:uFill>
              </a:rPr>
              <a:t>Title Text</a:t>
            </a:r>
          </a:p>
        </p:txBody>
      </p:sp>
      <p:sp>
        <p:nvSpPr>
          <p:cNvPr id="3" name="Shape 3"/>
          <p:cNvSpPr/>
          <p:nvPr>
            <p:ph type="body" idx="1"/>
          </p:nvPr>
        </p:nvSpPr>
        <p:spPr>
          <a:xfrm>
            <a:off x="558800" y="1902331"/>
            <a:ext cx="8039100" cy="41070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uFillTx/>
              </a:defRPr>
            </a:pPr>
            <a:r>
              <a:rPr sz="2400">
                <a:solidFill>
                  <a:srgbClr val="FFFFFF"/>
                </a:solidFill>
                <a:uFill>
                  <a:solidFill>
                    <a:srgbClr val="FFFFFF"/>
                  </a:solidFill>
                </a:uFill>
              </a:rPr>
              <a:t>Body Level One</a:t>
            </a:r>
            <a:endParaRPr sz="2400">
              <a:solidFill>
                <a:srgbClr val="FFFFFF"/>
              </a:solidFill>
              <a:uFill>
                <a:solidFill>
                  <a:srgbClr val="FFFFFF"/>
                </a:solidFill>
              </a:uFill>
            </a:endParaRPr>
          </a:p>
          <a:p>
            <a:pPr lvl="1">
              <a:defRPr sz="1800">
                <a:solidFill>
                  <a:srgbClr val="000000"/>
                </a:solidFill>
                <a:uFillTx/>
              </a:defRPr>
            </a:pPr>
            <a:r>
              <a:rPr sz="2400">
                <a:solidFill>
                  <a:srgbClr val="FFFFFF"/>
                </a:solidFill>
                <a:uFill>
                  <a:solidFill>
                    <a:srgbClr val="FFFFFF"/>
                  </a:solidFill>
                </a:uFill>
              </a:rPr>
              <a:t>Body Level Two</a:t>
            </a:r>
            <a:endParaRPr sz="2400">
              <a:solidFill>
                <a:srgbClr val="FFFFFF"/>
              </a:solidFill>
              <a:uFill>
                <a:solidFill>
                  <a:srgbClr val="FFFFFF"/>
                </a:solidFill>
              </a:uFill>
            </a:endParaRPr>
          </a:p>
          <a:p>
            <a:pPr lvl="2">
              <a:defRPr sz="1800">
                <a:solidFill>
                  <a:srgbClr val="000000"/>
                </a:solidFill>
                <a:uFillTx/>
              </a:defRPr>
            </a:pPr>
            <a:r>
              <a:rPr sz="2400">
                <a:solidFill>
                  <a:srgbClr val="FFFFFF"/>
                </a:solidFill>
                <a:uFill>
                  <a:solidFill>
                    <a:srgbClr val="FFFFFF"/>
                  </a:solidFill>
                </a:uFill>
              </a:rPr>
              <a:t>Body Level Three</a:t>
            </a:r>
            <a:endParaRPr sz="2400">
              <a:solidFill>
                <a:srgbClr val="FFFFFF"/>
              </a:solidFill>
              <a:uFill>
                <a:solidFill>
                  <a:srgbClr val="FFFFFF"/>
                </a:solidFill>
              </a:uFill>
            </a:endParaRPr>
          </a:p>
          <a:p>
            <a:pPr lvl="3">
              <a:defRPr sz="1800">
                <a:solidFill>
                  <a:srgbClr val="000000"/>
                </a:solidFill>
                <a:uFillTx/>
              </a:defRPr>
            </a:pPr>
            <a:r>
              <a:rPr sz="2400">
                <a:solidFill>
                  <a:srgbClr val="FFFFFF"/>
                </a:solidFill>
                <a:uFill>
                  <a:solidFill>
                    <a:srgbClr val="FFFFFF"/>
                  </a:solidFill>
                </a:uFill>
              </a:rPr>
              <a:t>Body Level Four</a:t>
            </a:r>
            <a:endParaRPr sz="2400">
              <a:solidFill>
                <a:srgbClr val="FFFFFF"/>
              </a:solidFill>
              <a:uFill>
                <a:solidFill>
                  <a:srgbClr val="FFFFFF"/>
                </a:solidFill>
              </a:uFill>
            </a:endParaRPr>
          </a:p>
          <a:p>
            <a:pPr lvl="4">
              <a:defRPr sz="1800">
                <a:solidFill>
                  <a:srgbClr val="000000"/>
                </a:solidFill>
                <a:uFillTx/>
              </a:defRPr>
            </a:pPr>
            <a:r>
              <a:rPr sz="2400">
                <a:solidFill>
                  <a:srgbClr val="FFFFFF"/>
                </a:solidFill>
                <a:uFill>
                  <a:solidFill>
                    <a:srgbClr val="FFFFFF"/>
                  </a:solidFill>
                </a:u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spd="med" advClick="1"/>
  <p:txStyles>
    <p:titleStyle>
      <a:lvl1pPr defTabSz="647700">
        <a:defRPr sz="5000">
          <a:solidFill>
            <a:srgbClr val="FFFFFF"/>
          </a:solidFill>
          <a:uFill>
            <a:solidFill>
              <a:srgbClr val="FFFFFF"/>
            </a:solidFill>
          </a:uFill>
          <a:latin typeface="+mn-lt"/>
          <a:ea typeface="+mn-ea"/>
          <a:cs typeface="+mn-cs"/>
          <a:sym typeface="Helvetica Neue Light"/>
        </a:defRPr>
      </a:lvl1pPr>
      <a:lvl2pPr indent="228600" defTabSz="647700">
        <a:defRPr sz="5000">
          <a:solidFill>
            <a:srgbClr val="FFFFFF"/>
          </a:solidFill>
          <a:uFill>
            <a:solidFill>
              <a:srgbClr val="FFFFFF"/>
            </a:solidFill>
          </a:uFill>
          <a:latin typeface="+mn-lt"/>
          <a:ea typeface="+mn-ea"/>
          <a:cs typeface="+mn-cs"/>
          <a:sym typeface="Helvetica Neue Light"/>
        </a:defRPr>
      </a:lvl2pPr>
      <a:lvl3pPr indent="457200" defTabSz="647700">
        <a:defRPr sz="5000">
          <a:solidFill>
            <a:srgbClr val="FFFFFF"/>
          </a:solidFill>
          <a:uFill>
            <a:solidFill>
              <a:srgbClr val="FFFFFF"/>
            </a:solidFill>
          </a:uFill>
          <a:latin typeface="+mn-lt"/>
          <a:ea typeface="+mn-ea"/>
          <a:cs typeface="+mn-cs"/>
          <a:sym typeface="Helvetica Neue Light"/>
        </a:defRPr>
      </a:lvl3pPr>
      <a:lvl4pPr indent="685800" defTabSz="647700">
        <a:defRPr sz="5000">
          <a:solidFill>
            <a:srgbClr val="FFFFFF"/>
          </a:solidFill>
          <a:uFill>
            <a:solidFill>
              <a:srgbClr val="FFFFFF"/>
            </a:solidFill>
          </a:uFill>
          <a:latin typeface="+mn-lt"/>
          <a:ea typeface="+mn-ea"/>
          <a:cs typeface="+mn-cs"/>
          <a:sym typeface="Helvetica Neue Light"/>
        </a:defRPr>
      </a:lvl4pPr>
      <a:lvl5pPr indent="914400" defTabSz="647700">
        <a:defRPr sz="5000">
          <a:solidFill>
            <a:srgbClr val="FFFFFF"/>
          </a:solidFill>
          <a:uFill>
            <a:solidFill>
              <a:srgbClr val="FFFFFF"/>
            </a:solidFill>
          </a:uFill>
          <a:latin typeface="+mn-lt"/>
          <a:ea typeface="+mn-ea"/>
          <a:cs typeface="+mn-cs"/>
          <a:sym typeface="Helvetica Neue Light"/>
        </a:defRPr>
      </a:lvl5pPr>
      <a:lvl6pPr indent="1143000" defTabSz="647700">
        <a:defRPr sz="5000">
          <a:solidFill>
            <a:srgbClr val="FFFFFF"/>
          </a:solidFill>
          <a:uFill>
            <a:solidFill>
              <a:srgbClr val="FFFFFF"/>
            </a:solidFill>
          </a:uFill>
          <a:latin typeface="+mn-lt"/>
          <a:ea typeface="+mn-ea"/>
          <a:cs typeface="+mn-cs"/>
          <a:sym typeface="Helvetica Neue Light"/>
        </a:defRPr>
      </a:lvl6pPr>
      <a:lvl7pPr indent="1371600" defTabSz="647700">
        <a:defRPr sz="5000">
          <a:solidFill>
            <a:srgbClr val="FFFFFF"/>
          </a:solidFill>
          <a:uFill>
            <a:solidFill>
              <a:srgbClr val="FFFFFF"/>
            </a:solidFill>
          </a:uFill>
          <a:latin typeface="+mn-lt"/>
          <a:ea typeface="+mn-ea"/>
          <a:cs typeface="+mn-cs"/>
          <a:sym typeface="Helvetica Neue Light"/>
        </a:defRPr>
      </a:lvl7pPr>
      <a:lvl8pPr indent="1600200" defTabSz="647700">
        <a:defRPr sz="5000">
          <a:solidFill>
            <a:srgbClr val="FFFFFF"/>
          </a:solidFill>
          <a:uFill>
            <a:solidFill>
              <a:srgbClr val="FFFFFF"/>
            </a:solidFill>
          </a:uFill>
          <a:latin typeface="+mn-lt"/>
          <a:ea typeface="+mn-ea"/>
          <a:cs typeface="+mn-cs"/>
          <a:sym typeface="Helvetica Neue Light"/>
        </a:defRPr>
      </a:lvl8pPr>
      <a:lvl9pPr indent="1828800" defTabSz="647700">
        <a:defRPr sz="5000">
          <a:solidFill>
            <a:srgbClr val="FFFFFF"/>
          </a:solidFill>
          <a:uFill>
            <a:solidFill>
              <a:srgbClr val="FFFFFF"/>
            </a:solidFill>
          </a:uFill>
          <a:latin typeface="+mn-lt"/>
          <a:ea typeface="+mn-ea"/>
          <a:cs typeface="+mn-cs"/>
          <a:sym typeface="Helvetica Neue Light"/>
        </a:defRPr>
      </a:lvl9pPr>
    </p:titleStyle>
    <p:bodyStyle>
      <a:lvl1pPr marL="404794" indent="-404794" defTabSz="647700">
        <a:spcBef>
          <a:spcPts val="1700"/>
        </a:spcBef>
        <a:buSzPct val="46000"/>
        <a:buChar char="•"/>
        <a:defRPr sz="2400">
          <a:solidFill>
            <a:srgbClr val="FFFFFF"/>
          </a:solidFill>
          <a:uFill>
            <a:solidFill>
              <a:srgbClr val="FFFFFF"/>
            </a:solidFill>
          </a:uFill>
          <a:latin typeface="+mn-lt"/>
          <a:ea typeface="+mn-ea"/>
          <a:cs typeface="+mn-cs"/>
          <a:sym typeface="Helvetica Neue Light"/>
        </a:defRPr>
      </a:lvl1pPr>
      <a:lvl2pPr marL="798494" indent="-404812" defTabSz="647700">
        <a:spcBef>
          <a:spcPts val="1700"/>
        </a:spcBef>
        <a:buSzPct val="46000"/>
        <a:buChar char="•"/>
        <a:defRPr sz="2400">
          <a:solidFill>
            <a:srgbClr val="FFFFFF"/>
          </a:solidFill>
          <a:uFill>
            <a:solidFill>
              <a:srgbClr val="FFFFFF"/>
            </a:solidFill>
          </a:uFill>
          <a:latin typeface="+mn-lt"/>
          <a:ea typeface="+mn-ea"/>
          <a:cs typeface="+mn-cs"/>
          <a:sym typeface="Helvetica Neue Light"/>
        </a:defRPr>
      </a:lvl2pPr>
      <a:lvl3pPr marL="1242994" indent="-404812" defTabSz="647700">
        <a:spcBef>
          <a:spcPts val="1700"/>
        </a:spcBef>
        <a:buSzPct val="46000"/>
        <a:buChar char="•"/>
        <a:defRPr sz="2400">
          <a:solidFill>
            <a:srgbClr val="FFFFFF"/>
          </a:solidFill>
          <a:uFill>
            <a:solidFill>
              <a:srgbClr val="FFFFFF"/>
            </a:solidFill>
          </a:uFill>
          <a:latin typeface="+mn-lt"/>
          <a:ea typeface="+mn-ea"/>
          <a:cs typeface="+mn-cs"/>
          <a:sym typeface="Helvetica Neue Light"/>
        </a:defRPr>
      </a:lvl3pPr>
      <a:lvl4pPr marL="1687494" indent="-404812" defTabSz="647700">
        <a:spcBef>
          <a:spcPts val="1700"/>
        </a:spcBef>
        <a:buSzPct val="46000"/>
        <a:buChar char="•"/>
        <a:defRPr sz="2400">
          <a:solidFill>
            <a:srgbClr val="FFFFFF"/>
          </a:solidFill>
          <a:uFill>
            <a:solidFill>
              <a:srgbClr val="FFFFFF"/>
            </a:solidFill>
          </a:uFill>
          <a:latin typeface="+mn-lt"/>
          <a:ea typeface="+mn-ea"/>
          <a:cs typeface="+mn-cs"/>
          <a:sym typeface="Helvetica Neue Light"/>
        </a:defRPr>
      </a:lvl4pPr>
      <a:lvl5pPr marL="2131994" indent="-404812" defTabSz="647700">
        <a:spcBef>
          <a:spcPts val="1700"/>
        </a:spcBef>
        <a:buSzPct val="46000"/>
        <a:buChar char="•"/>
        <a:defRPr sz="2400">
          <a:solidFill>
            <a:srgbClr val="FFFFFF"/>
          </a:solidFill>
          <a:uFill>
            <a:solidFill>
              <a:srgbClr val="FFFFFF"/>
            </a:solidFill>
          </a:uFill>
          <a:latin typeface="+mn-lt"/>
          <a:ea typeface="+mn-ea"/>
          <a:cs typeface="+mn-cs"/>
          <a:sym typeface="Helvetica Neue Light"/>
        </a:defRPr>
      </a:lvl5pPr>
      <a:lvl6pPr marL="2131994" indent="-404812" defTabSz="647700">
        <a:spcBef>
          <a:spcPts val="1700"/>
        </a:spcBef>
        <a:buSzPct val="46000"/>
        <a:buChar char="•"/>
        <a:defRPr sz="2400">
          <a:solidFill>
            <a:srgbClr val="FFFFFF"/>
          </a:solidFill>
          <a:uFill>
            <a:solidFill>
              <a:srgbClr val="FFFFFF"/>
            </a:solidFill>
          </a:uFill>
          <a:latin typeface="+mn-lt"/>
          <a:ea typeface="+mn-ea"/>
          <a:cs typeface="+mn-cs"/>
          <a:sym typeface="Helvetica Neue Light"/>
        </a:defRPr>
      </a:lvl6pPr>
      <a:lvl7pPr marL="2131994" indent="-404812" defTabSz="647700">
        <a:spcBef>
          <a:spcPts val="1700"/>
        </a:spcBef>
        <a:buSzPct val="46000"/>
        <a:buChar char="•"/>
        <a:defRPr sz="2400">
          <a:solidFill>
            <a:srgbClr val="FFFFFF"/>
          </a:solidFill>
          <a:uFill>
            <a:solidFill>
              <a:srgbClr val="FFFFFF"/>
            </a:solidFill>
          </a:uFill>
          <a:latin typeface="+mn-lt"/>
          <a:ea typeface="+mn-ea"/>
          <a:cs typeface="+mn-cs"/>
          <a:sym typeface="Helvetica Neue Light"/>
        </a:defRPr>
      </a:lvl7pPr>
      <a:lvl8pPr marL="2131994" indent="-404812" defTabSz="647700">
        <a:spcBef>
          <a:spcPts val="1700"/>
        </a:spcBef>
        <a:buSzPct val="46000"/>
        <a:buChar char="•"/>
        <a:defRPr sz="2400">
          <a:solidFill>
            <a:srgbClr val="FFFFFF"/>
          </a:solidFill>
          <a:uFill>
            <a:solidFill>
              <a:srgbClr val="FFFFFF"/>
            </a:solidFill>
          </a:uFill>
          <a:latin typeface="+mn-lt"/>
          <a:ea typeface="+mn-ea"/>
          <a:cs typeface="+mn-cs"/>
          <a:sym typeface="Helvetica Neue Light"/>
        </a:defRPr>
      </a:lvl8pPr>
      <a:lvl9pPr marL="2131994" indent="-404812" defTabSz="647700">
        <a:spcBef>
          <a:spcPts val="1700"/>
        </a:spcBef>
        <a:buSzPct val="46000"/>
        <a:buChar char="•"/>
        <a:defRPr sz="2400">
          <a:solidFill>
            <a:srgbClr val="FFFFFF"/>
          </a:solidFill>
          <a:uFill>
            <a:solidFill>
              <a:srgbClr val="FFFFFF"/>
            </a:solidFill>
          </a:uFill>
          <a:latin typeface="+mn-lt"/>
          <a:ea typeface="+mn-ea"/>
          <a:cs typeface="+mn-cs"/>
          <a:sym typeface="Helvetica Neue Light"/>
        </a:defRPr>
      </a:lvl9pPr>
    </p:bodyStyle>
    <p:otherStyle>
      <a:lvl1pPr algn="ctr" defTabSz="406400">
        <a:defRPr sz="3000">
          <a:solidFill>
            <a:schemeClr val="tx1"/>
          </a:solidFill>
          <a:uFill>
            <a:solidFill>
              <a:srgbClr val="FFFFFF"/>
            </a:solidFill>
          </a:uFill>
          <a:latin typeface="+mn-lt"/>
          <a:ea typeface="+mn-ea"/>
          <a:cs typeface="+mn-cs"/>
          <a:sym typeface="Helvetica Neue Light"/>
        </a:defRPr>
      </a:lvl1pPr>
      <a:lvl2pPr indent="228600" algn="ctr" defTabSz="406400">
        <a:defRPr sz="3000">
          <a:solidFill>
            <a:schemeClr val="tx1"/>
          </a:solidFill>
          <a:uFill>
            <a:solidFill>
              <a:srgbClr val="FFFFFF"/>
            </a:solidFill>
          </a:uFill>
          <a:latin typeface="+mn-lt"/>
          <a:ea typeface="+mn-ea"/>
          <a:cs typeface="+mn-cs"/>
          <a:sym typeface="Helvetica Neue Light"/>
        </a:defRPr>
      </a:lvl2pPr>
      <a:lvl3pPr indent="457200" algn="ctr" defTabSz="406400">
        <a:defRPr sz="3000">
          <a:solidFill>
            <a:schemeClr val="tx1"/>
          </a:solidFill>
          <a:uFill>
            <a:solidFill>
              <a:srgbClr val="FFFFFF"/>
            </a:solidFill>
          </a:uFill>
          <a:latin typeface="+mn-lt"/>
          <a:ea typeface="+mn-ea"/>
          <a:cs typeface="+mn-cs"/>
          <a:sym typeface="Helvetica Neue Light"/>
        </a:defRPr>
      </a:lvl3pPr>
      <a:lvl4pPr indent="685800" algn="ctr" defTabSz="406400">
        <a:defRPr sz="3000">
          <a:solidFill>
            <a:schemeClr val="tx1"/>
          </a:solidFill>
          <a:uFill>
            <a:solidFill>
              <a:srgbClr val="FFFFFF"/>
            </a:solidFill>
          </a:uFill>
          <a:latin typeface="+mn-lt"/>
          <a:ea typeface="+mn-ea"/>
          <a:cs typeface="+mn-cs"/>
          <a:sym typeface="Helvetica Neue Light"/>
        </a:defRPr>
      </a:lvl4pPr>
      <a:lvl5pPr indent="914400" algn="ctr" defTabSz="406400">
        <a:defRPr sz="3000">
          <a:solidFill>
            <a:schemeClr val="tx1"/>
          </a:solidFill>
          <a:uFill>
            <a:solidFill>
              <a:srgbClr val="FFFFFF"/>
            </a:solidFill>
          </a:uFill>
          <a:latin typeface="+mn-lt"/>
          <a:ea typeface="+mn-ea"/>
          <a:cs typeface="+mn-cs"/>
          <a:sym typeface="Helvetica Neue Light"/>
        </a:defRPr>
      </a:lvl5pPr>
      <a:lvl6pPr indent="1143000" algn="ctr" defTabSz="406400">
        <a:defRPr sz="3000">
          <a:solidFill>
            <a:schemeClr val="tx1"/>
          </a:solidFill>
          <a:uFill>
            <a:solidFill>
              <a:srgbClr val="FFFFFF"/>
            </a:solidFill>
          </a:uFill>
          <a:latin typeface="+mn-lt"/>
          <a:ea typeface="+mn-ea"/>
          <a:cs typeface="+mn-cs"/>
          <a:sym typeface="Helvetica Neue Light"/>
        </a:defRPr>
      </a:lvl6pPr>
      <a:lvl7pPr indent="1371600" algn="ctr" defTabSz="406400">
        <a:defRPr sz="3000">
          <a:solidFill>
            <a:schemeClr val="tx1"/>
          </a:solidFill>
          <a:uFill>
            <a:solidFill>
              <a:srgbClr val="FFFFFF"/>
            </a:solidFill>
          </a:uFill>
          <a:latin typeface="+mn-lt"/>
          <a:ea typeface="+mn-ea"/>
          <a:cs typeface="+mn-cs"/>
          <a:sym typeface="Helvetica Neue Light"/>
        </a:defRPr>
      </a:lvl7pPr>
      <a:lvl8pPr indent="1600200" algn="ctr" defTabSz="406400">
        <a:defRPr sz="3000">
          <a:solidFill>
            <a:schemeClr val="tx1"/>
          </a:solidFill>
          <a:uFill>
            <a:solidFill>
              <a:srgbClr val="FFFFFF"/>
            </a:solidFill>
          </a:uFill>
          <a:latin typeface="+mn-lt"/>
          <a:ea typeface="+mn-ea"/>
          <a:cs typeface="+mn-cs"/>
          <a:sym typeface="Helvetica Neue Light"/>
        </a:defRPr>
      </a:lvl8pPr>
      <a:lvl9pPr indent="1828800" algn="ctr" defTabSz="406400">
        <a:defRPr sz="3000">
          <a:solidFill>
            <a:schemeClr val="tx1"/>
          </a:solidFill>
          <a:uFill>
            <a:solidFill>
              <a:srgbClr val="FFFFFF"/>
            </a:solidFill>
          </a:uFill>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 Id="rId4" Type="http://schemas.openxmlformats.org/officeDocument/2006/relationships/image" Target="../media/image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 Id="rId4" Type="http://schemas.openxmlformats.org/officeDocument/2006/relationships/image" Target="../media/image7.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 Id="rId4" Type="http://schemas.openxmlformats.org/officeDocument/2006/relationships/image" Target="../media/image9.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 Id="rId4" Type="http://schemas.openxmlformats.org/officeDocument/2006/relationships/image" Target="../media/image1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xfrm>
            <a:off x="889000" y="3975100"/>
            <a:ext cx="7366000" cy="2476500"/>
          </a:xfrm>
          <a:prstGeom prst="rect">
            <a:avLst/>
          </a:prstGeom>
        </p:spPr>
        <p:txBody>
          <a:bodyPr/>
          <a:lstStyle/>
          <a:p>
            <a:pPr lvl="0" algn="ctr">
              <a:defRPr sz="1800">
                <a:solidFill>
                  <a:srgbClr val="000000"/>
                </a:solidFill>
                <a:effectLst/>
              </a:defRPr>
            </a:pPr>
            <a:r>
              <a:rPr b="1" i="1" sz="4800">
                <a:solidFill>
                  <a:srgbClr val="FFFFFF"/>
                </a:solidFill>
                <a:effectLst>
                  <a:outerShdw sx="100000" sy="100000" kx="0" ky="0" algn="b" rotWithShape="0" blurRad="50800" dist="38100" dir="5400000">
                    <a:srgbClr val="000000"/>
                  </a:outerShdw>
                </a:effectLst>
                <a:uFill>
                  <a:solidFill>
                    <a:srgbClr val="FFFFFF"/>
                  </a:solidFill>
                </a:uFill>
                <a:latin typeface="Helvetica Neue"/>
                <a:ea typeface="Helvetica Neue"/>
                <a:cs typeface="Helvetica Neue"/>
                <a:sym typeface="Helvetica Neue"/>
              </a:rPr>
              <a:t>Professional Standards and the Importance of Managing Distractions</a:t>
            </a:r>
            <a:endParaRPr b="1" i="1" sz="4800">
              <a:solidFill>
                <a:srgbClr val="FFFFFF"/>
              </a:solidFill>
              <a:effectLst>
                <a:outerShdw sx="100000" sy="100000" kx="0" ky="0" algn="b" rotWithShape="0" blurRad="50800" dist="38100" dir="5400000">
                  <a:srgbClr val="000000"/>
                </a:outerShdw>
              </a:effectLst>
              <a:uFill>
                <a:solidFill>
                  <a:srgbClr val="FFFFFF"/>
                </a:solidFill>
              </a:uFill>
              <a:latin typeface="Helvetica Neue"/>
              <a:ea typeface="Helvetica Neue"/>
              <a:cs typeface="Helvetica Neue"/>
              <a:sym typeface="Helvetica Neue"/>
            </a:endParaRPr>
          </a:p>
          <a:p>
            <a:pPr lvl="0" algn="ctr">
              <a:defRPr sz="1800">
                <a:solidFill>
                  <a:srgbClr val="000000"/>
                </a:solidFill>
                <a:effectLst/>
              </a:defRPr>
            </a:pPr>
            <a:endParaRPr b="1" i="1" sz="4800">
              <a:solidFill>
                <a:srgbClr val="FFFFFF"/>
              </a:solidFill>
              <a:effectLst>
                <a:outerShdw sx="100000" sy="100000" kx="0" ky="0" algn="b" rotWithShape="0" blurRad="50800" dist="38100" dir="5400000">
                  <a:srgbClr val="000000"/>
                </a:outerShdw>
              </a:effectLst>
              <a:uFill>
                <a:solidFill>
                  <a:srgbClr val="FFFFFF"/>
                </a:solidFill>
              </a:uFill>
              <a:latin typeface="Helvetica Neue"/>
              <a:ea typeface="Helvetica Neue"/>
              <a:cs typeface="Helvetica Neue"/>
              <a:sym typeface="Helvetica Neue"/>
            </a:endParaRPr>
          </a:p>
        </p:txBody>
      </p:sp>
      <p:grpSp>
        <p:nvGrpSpPr>
          <p:cNvPr id="46" name="Group 46"/>
          <p:cNvGrpSpPr/>
          <p:nvPr/>
        </p:nvGrpSpPr>
        <p:grpSpPr>
          <a:xfrm>
            <a:off x="2882900" y="101599"/>
            <a:ext cx="3378201" cy="3468689"/>
            <a:chOff x="0" y="0"/>
            <a:chExt cx="3378200" cy="3468687"/>
          </a:xfrm>
        </p:grpSpPr>
        <p:sp>
          <p:nvSpPr>
            <p:cNvPr id="44" name="Shape 44"/>
            <p:cNvSpPr/>
            <p:nvPr/>
          </p:nvSpPr>
          <p:spPr>
            <a:xfrm>
              <a:off x="0" y="-1"/>
              <a:ext cx="3378201" cy="34686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solidFill>
              <a:srgbClr val="FFFFFF"/>
            </a:solidFill>
            <a:ln w="12700" cap="flat">
              <a:noFill/>
              <a:miter lim="400000"/>
            </a:ln>
            <a:effectLst>
              <a:outerShdw sx="100000" sy="100000" kx="0" ky="0" algn="b" rotWithShape="0" blurRad="101600" dist="0" dir="5400000">
                <a:srgbClr val="000000">
                  <a:alpha val="50000"/>
                </a:srgbClr>
              </a:outerShdw>
            </a:effectLst>
          </p:spPr>
          <p:txBody>
            <a:bodyPr wrap="square" lIns="38100" tIns="38100" rIns="38100" bIns="38100" numCol="1" anchor="ctr">
              <a:noAutofit/>
            </a:bodyPr>
            <a:lstStyle/>
            <a:p>
              <a:pPr lvl="0" algn="ctr" defTabSz="406400">
                <a:defRPr sz="24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pPr>
            </a:p>
          </p:txBody>
        </p:sp>
        <p:pic>
          <p:nvPicPr>
            <p:cNvPr id="45" name="NATCA-PS-LOGO-hires.pdf"/>
            <p:cNvPicPr/>
            <p:nvPr/>
          </p:nvPicPr>
          <p:blipFill>
            <a:blip r:embed="rId2">
              <a:extLst/>
            </a:blip>
            <a:stretch>
              <a:fillRect/>
            </a:stretch>
          </p:blipFill>
          <p:spPr>
            <a:xfrm>
              <a:off x="73502" y="85357"/>
              <a:ext cx="3207284" cy="3298548"/>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6"/>
                                        </p:tgtEl>
                                        <p:attrNameLst>
                                          <p:attrName>style.visibility</p:attrName>
                                        </p:attrNameLst>
                                      </p:cBhvr>
                                      <p:to>
                                        <p:strVal val="visible"/>
                                      </p:to>
                                    </p:set>
                                    <p:animEffect filter="wipe(left)" transition="in">
                                      <p:cBhvr>
                                        <p:cTn id="7" dur="2000"/>
                                        <p:tgtEl>
                                          <p:spTgt spid="46"/>
                                        </p:tgtEl>
                                      </p:cBhvr>
                                    </p:animEffect>
                                  </p:childTnLst>
                                </p:cTn>
                              </p:par>
                            </p:childTnLst>
                          </p:cTn>
                        </p:par>
                        <p:par>
                          <p:cTn id="8" fill="hold">
                            <p:stCondLst>
                              <p:cond delay="2000"/>
                            </p:stCondLst>
                            <p:childTnLst>
                              <p:par>
                                <p:cTn id="9" nodeType="afterEffect" presetClass="entr" presetSubtype="1" presetID="2" grpId="2" fill="hold">
                                  <p:stCondLst>
                                    <p:cond delay="0"/>
                                  </p:stCondLst>
                                  <p:iterate type="el" backwards="0">
                                    <p:tmAbs val="0"/>
                                  </p:iterate>
                                  <p:childTnLst>
                                    <p:set>
                                      <p:cBhvr>
                                        <p:cTn id="10" fill="hold"/>
                                        <p:tgtEl>
                                          <p:spTgt spid="43"/>
                                        </p:tgtEl>
                                        <p:attrNameLst>
                                          <p:attrName>style.visibility</p:attrName>
                                        </p:attrNameLst>
                                      </p:cBhvr>
                                      <p:to>
                                        <p:strVal val="visible"/>
                                      </p:to>
                                    </p:set>
                                    <p:anim calcmode="lin" valueType="num">
                                      <p:cBhvr>
                                        <p:cTn id="11" dur="2000" fill="hold"/>
                                        <p:tgtEl>
                                          <p:spTgt spid="43"/>
                                        </p:tgtEl>
                                        <p:attrNameLst>
                                          <p:attrName>ppt_x</p:attrName>
                                        </p:attrNameLst>
                                      </p:cBhvr>
                                      <p:tavLst>
                                        <p:tav tm="0">
                                          <p:val>
                                            <p:strVal val="#ppt_x"/>
                                          </p:val>
                                        </p:tav>
                                        <p:tav tm="100000">
                                          <p:val>
                                            <p:strVal val="#ppt_x"/>
                                          </p:val>
                                        </p:tav>
                                      </p:tavLst>
                                    </p:anim>
                                    <p:anim calcmode="lin" valueType="num">
                                      <p:cBhvr>
                                        <p:cTn id="12" dur="20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 grpId="1"/>
      <p:bldP build="whole" bldLvl="1" animBg="1" rev="0" advAuto="0" spid="43"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lvl1pPr algn="ctr" defTabSz="457200">
              <a:defRPr sz="4400">
                <a:latin typeface="Arial"/>
                <a:ea typeface="Arial"/>
                <a:cs typeface="Arial"/>
                <a:sym typeface="Arial"/>
              </a:defRPr>
            </a:lvl1pPr>
          </a:lstStyle>
          <a:p>
            <a:pPr lvl="0">
              <a:defRPr sz="1800">
                <a:solidFill>
                  <a:srgbClr val="000000"/>
                </a:solidFill>
                <a:effectLst/>
              </a:defRPr>
            </a:pPr>
            <a:r>
              <a:rPr sz="4400">
                <a:solidFill>
                  <a:srgbClr val="FFFFFF"/>
                </a:solidFill>
              </a:rPr>
              <a:t>What is NOT considered</a:t>
            </a:r>
          </a:p>
        </p:txBody>
      </p:sp>
      <p:sp>
        <p:nvSpPr>
          <p:cNvPr id="75" name="Shape 75"/>
          <p:cNvSpPr/>
          <p:nvPr>
            <p:ph type="body" idx="1"/>
          </p:nvPr>
        </p:nvSpPr>
        <p:spPr>
          <a:xfrm>
            <a:off x="546100" y="1663700"/>
            <a:ext cx="8026400" cy="5041900"/>
          </a:xfrm>
          <a:prstGeom prst="rect">
            <a:avLst/>
          </a:prstGeom>
        </p:spPr>
        <p:txBody>
          <a:bodyPr/>
          <a:lstStyle/>
          <a:p>
            <a:pPr lvl="0" marL="342900" indent="-342900" defTabSz="457200">
              <a:lnSpc>
                <a:spcPct val="160000"/>
              </a:lnSpc>
              <a:spcBef>
                <a:spcPts val="0"/>
              </a:spcBef>
              <a:buSzTx/>
              <a:buNone/>
              <a:defRPr sz="1800">
                <a:solidFill>
                  <a:srgbClr val="000000"/>
                </a:solidFill>
                <a:effectLst/>
              </a:defRPr>
            </a:pPr>
            <a:r>
              <a:rPr sz="2500">
                <a:solidFill>
                  <a:srgbClr val="FFFFFF"/>
                </a:solidFill>
                <a:latin typeface="Arial"/>
                <a:ea typeface="Arial"/>
                <a:cs typeface="Arial"/>
                <a:sym typeface="Arial"/>
              </a:rPr>
              <a:t>Disagreements over the CBA</a:t>
            </a:r>
            <a:endParaRPr sz="2500">
              <a:solidFill>
                <a:srgbClr val="FFFFFF"/>
              </a:solidFill>
              <a:latin typeface="Arial"/>
              <a:ea typeface="Arial"/>
              <a:cs typeface="Arial"/>
              <a:sym typeface="Arial"/>
            </a:endParaRPr>
          </a:p>
          <a:p>
            <a:pPr lvl="0" marL="342900" indent="-342900" defTabSz="457200">
              <a:lnSpc>
                <a:spcPct val="160000"/>
              </a:lnSpc>
              <a:spcBef>
                <a:spcPts val="0"/>
              </a:spcBef>
              <a:buSzTx/>
              <a:buNone/>
              <a:defRPr sz="1800">
                <a:solidFill>
                  <a:srgbClr val="000000"/>
                </a:solidFill>
                <a:effectLst/>
              </a:defRPr>
            </a:pPr>
            <a:r>
              <a:rPr sz="2500">
                <a:solidFill>
                  <a:srgbClr val="FFFFFF"/>
                </a:solidFill>
                <a:latin typeface="Arial"/>
                <a:ea typeface="Arial"/>
                <a:cs typeface="Arial"/>
                <a:sym typeface="Arial"/>
              </a:rPr>
              <a:t>Substance abuse covered under Article 73 of the CBA</a:t>
            </a:r>
            <a:endParaRPr sz="2500">
              <a:solidFill>
                <a:srgbClr val="FFFFFF"/>
              </a:solidFill>
              <a:latin typeface="Arial"/>
              <a:ea typeface="Arial"/>
              <a:cs typeface="Arial"/>
              <a:sym typeface="Arial"/>
            </a:endParaRPr>
          </a:p>
          <a:p>
            <a:pPr lvl="0" marL="342900" indent="-342900" defTabSz="457200">
              <a:lnSpc>
                <a:spcPct val="160000"/>
              </a:lnSpc>
              <a:spcBef>
                <a:spcPts val="0"/>
              </a:spcBef>
              <a:buSzTx/>
              <a:buNone/>
              <a:defRPr sz="1800">
                <a:solidFill>
                  <a:srgbClr val="000000"/>
                </a:solidFill>
                <a:effectLst/>
              </a:defRPr>
            </a:pPr>
            <a:r>
              <a:rPr sz="2500">
                <a:solidFill>
                  <a:srgbClr val="FFFFFF"/>
                </a:solidFill>
                <a:latin typeface="Arial"/>
                <a:ea typeface="Arial"/>
                <a:cs typeface="Arial"/>
                <a:sym typeface="Arial"/>
              </a:rPr>
              <a:t>ATSAP </a:t>
            </a:r>
            <a:r>
              <a:rPr sz="2500" u="sng">
                <a:solidFill>
                  <a:srgbClr val="FFFFFF"/>
                </a:solidFill>
                <a:latin typeface="Arial"/>
                <a:ea typeface="Arial"/>
                <a:cs typeface="Arial"/>
                <a:sym typeface="Arial"/>
              </a:rPr>
              <a:t>covered</a:t>
            </a:r>
            <a:r>
              <a:rPr sz="2500">
                <a:solidFill>
                  <a:srgbClr val="FFFFFF"/>
                </a:solidFill>
                <a:latin typeface="Arial"/>
                <a:ea typeface="Arial"/>
                <a:cs typeface="Arial"/>
                <a:sym typeface="Arial"/>
              </a:rPr>
              <a:t> events</a:t>
            </a:r>
            <a:endParaRPr sz="2500">
              <a:solidFill>
                <a:srgbClr val="FFFFFF"/>
              </a:solidFill>
              <a:latin typeface="Arial"/>
              <a:ea typeface="Arial"/>
              <a:cs typeface="Arial"/>
              <a:sym typeface="Arial"/>
            </a:endParaRPr>
          </a:p>
          <a:p>
            <a:pPr lvl="0" marL="342900" indent="-342900" defTabSz="457200">
              <a:lnSpc>
                <a:spcPct val="160000"/>
              </a:lnSpc>
              <a:spcBef>
                <a:spcPts val="0"/>
              </a:spcBef>
              <a:buSzTx/>
              <a:buNone/>
              <a:defRPr sz="1800">
                <a:solidFill>
                  <a:srgbClr val="000000"/>
                </a:solidFill>
                <a:effectLst/>
              </a:defRPr>
            </a:pPr>
            <a:r>
              <a:rPr sz="2500">
                <a:solidFill>
                  <a:srgbClr val="FFFFFF"/>
                </a:solidFill>
                <a:latin typeface="Arial"/>
                <a:ea typeface="Arial"/>
                <a:cs typeface="Arial"/>
                <a:sym typeface="Arial"/>
              </a:rPr>
              <a:t>Legal issues</a:t>
            </a:r>
            <a:endParaRPr sz="2500">
              <a:solidFill>
                <a:srgbClr val="FFFFFF"/>
              </a:solidFill>
              <a:latin typeface="Arial"/>
              <a:ea typeface="Arial"/>
              <a:cs typeface="Arial"/>
              <a:sym typeface="Arial"/>
            </a:endParaRPr>
          </a:p>
          <a:p>
            <a:pPr lvl="0" marL="342900" indent="-342900" defTabSz="457200">
              <a:lnSpc>
                <a:spcPct val="160000"/>
              </a:lnSpc>
              <a:spcBef>
                <a:spcPts val="0"/>
              </a:spcBef>
              <a:buSzTx/>
              <a:buNone/>
              <a:defRPr sz="1800">
                <a:solidFill>
                  <a:srgbClr val="000000"/>
                </a:solidFill>
                <a:effectLst/>
              </a:defRPr>
            </a:pPr>
            <a:r>
              <a:rPr sz="2500">
                <a:solidFill>
                  <a:srgbClr val="FFFFFF"/>
                </a:solidFill>
                <a:latin typeface="Arial"/>
                <a:ea typeface="Arial"/>
                <a:cs typeface="Arial"/>
                <a:sym typeface="Arial"/>
              </a:rPr>
              <a:t>Criminal activities</a:t>
            </a:r>
            <a:endParaRPr sz="2500">
              <a:solidFill>
                <a:srgbClr val="FFFFFF"/>
              </a:solidFill>
              <a:latin typeface="Arial"/>
              <a:ea typeface="Arial"/>
              <a:cs typeface="Arial"/>
              <a:sym typeface="Arial"/>
            </a:endParaRPr>
          </a:p>
          <a:p>
            <a:pPr lvl="0" marL="342900" indent="-342900" defTabSz="457200">
              <a:lnSpc>
                <a:spcPct val="160000"/>
              </a:lnSpc>
              <a:spcBef>
                <a:spcPts val="0"/>
              </a:spcBef>
              <a:buSzTx/>
              <a:buNone/>
              <a:defRPr sz="1800">
                <a:solidFill>
                  <a:srgbClr val="000000"/>
                </a:solidFill>
                <a:effectLst/>
              </a:defRPr>
            </a:pPr>
            <a:r>
              <a:rPr sz="2500">
                <a:solidFill>
                  <a:srgbClr val="FFFFFF"/>
                </a:solidFill>
                <a:latin typeface="Arial"/>
                <a:ea typeface="Arial"/>
                <a:cs typeface="Arial"/>
                <a:sym typeface="Arial"/>
              </a:rPr>
              <a:t>Medical related issues</a:t>
            </a:r>
            <a:endParaRPr sz="2500">
              <a:solidFill>
                <a:srgbClr val="FFFFFF"/>
              </a:solidFill>
              <a:latin typeface="Arial"/>
              <a:ea typeface="Arial"/>
              <a:cs typeface="Arial"/>
              <a:sym typeface="Arial"/>
            </a:endParaRPr>
          </a:p>
          <a:p>
            <a:pPr lvl="0" marL="342900" indent="-342900" defTabSz="457200">
              <a:lnSpc>
                <a:spcPct val="160000"/>
              </a:lnSpc>
              <a:spcBef>
                <a:spcPts val="0"/>
              </a:spcBef>
              <a:buSzTx/>
              <a:buNone/>
              <a:defRPr sz="1800">
                <a:solidFill>
                  <a:srgbClr val="000000"/>
                </a:solidFill>
                <a:effectLst/>
              </a:defRPr>
            </a:pPr>
            <a:r>
              <a:rPr sz="2500">
                <a:solidFill>
                  <a:srgbClr val="FFFFFF"/>
                </a:solidFill>
                <a:latin typeface="Arial"/>
                <a:ea typeface="Arial"/>
                <a:cs typeface="Arial"/>
                <a:sym typeface="Arial"/>
              </a:rPr>
              <a:t>Security violations</a:t>
            </a:r>
            <a:endParaRPr sz="2500">
              <a:solidFill>
                <a:srgbClr val="FFFFFF"/>
              </a:solidFill>
              <a:latin typeface="Arial"/>
              <a:ea typeface="Arial"/>
              <a:cs typeface="Arial"/>
              <a:sym typeface="Arial"/>
            </a:endParaRPr>
          </a:p>
          <a:p>
            <a:pPr lvl="0" marL="342900" indent="-342900" defTabSz="457200">
              <a:lnSpc>
                <a:spcPct val="160000"/>
              </a:lnSpc>
              <a:spcBef>
                <a:spcPts val="0"/>
              </a:spcBef>
              <a:buSzTx/>
              <a:buNone/>
              <a:defRPr sz="1800">
                <a:solidFill>
                  <a:srgbClr val="000000"/>
                </a:solidFill>
                <a:effectLst/>
              </a:defRPr>
            </a:pPr>
            <a:r>
              <a:rPr sz="2500">
                <a:solidFill>
                  <a:srgbClr val="FFFFFF"/>
                </a:solidFill>
                <a:latin typeface="Arial"/>
                <a:ea typeface="Arial"/>
                <a:cs typeface="Arial"/>
                <a:sym typeface="Arial"/>
              </a:rPr>
              <a:t>Gross negligence</a:t>
            </a:r>
            <a:endParaRPr sz="2500">
              <a:solidFill>
                <a:srgbClr val="FFFFFF"/>
              </a:solidFill>
              <a:latin typeface="Arial"/>
              <a:ea typeface="Arial"/>
              <a:cs typeface="Arial"/>
              <a:sym typeface="Arial"/>
            </a:endParaR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Management Submissions</a:t>
            </a:r>
          </a:p>
        </p:txBody>
      </p:sp>
      <p:sp>
        <p:nvSpPr>
          <p:cNvPr id="78" name="Shape 78"/>
          <p:cNvSpPr/>
          <p:nvPr>
            <p:ph type="body" idx="1"/>
          </p:nvPr>
        </p:nvSpPr>
        <p:spPr>
          <a:prstGeom prst="rect">
            <a:avLst/>
          </a:prstGeom>
        </p:spPr>
        <p:txBody>
          <a:bodyPr/>
          <a:lstStyle/>
          <a:p>
            <a:pPr lvl="0">
              <a:buSzPct val="125000"/>
              <a:buChar char="•"/>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They </a:t>
            </a:r>
            <a:r>
              <a:rPr i="1" sz="2400">
                <a:solidFill>
                  <a:srgbClr val="FFFFFF"/>
                </a:solidFill>
                <a:effectLst>
                  <a:outerShdw sx="100000" sy="100000" kx="0" ky="0" algn="b" rotWithShape="0" blurRad="50800" dist="38100" dir="5400000">
                    <a:srgbClr val="000000"/>
                  </a:outerShdw>
                </a:effectLst>
              </a:rPr>
              <a:t>may </a:t>
            </a:r>
            <a:r>
              <a:rPr sz="2400">
                <a:solidFill>
                  <a:srgbClr val="FFFFFF"/>
                </a:solidFill>
                <a:effectLst>
                  <a:outerShdw sx="100000" sy="100000" kx="0" ky="0" algn="b" rotWithShape="0" blurRad="50800" dist="38100" dir="5400000">
                    <a:srgbClr val="000000"/>
                  </a:outerShdw>
                </a:effectLst>
              </a:rPr>
              <a:t>elect to use it as an alternative</a:t>
            </a:r>
            <a:endParaRPr sz="2400">
              <a:solidFill>
                <a:srgbClr val="FFFFFF"/>
              </a:solidFill>
              <a:effectLst>
                <a:outerShdw sx="100000" sy="100000" kx="0" ky="0" algn="b" rotWithShape="0" blurRad="50800" dist="38100" dir="5400000">
                  <a:srgbClr val="000000"/>
                </a:outerShdw>
              </a:effectLst>
            </a:endParaRPr>
          </a:p>
          <a:p>
            <a:pPr lvl="0">
              <a:buSzPct val="125000"/>
              <a:buChar char="•"/>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A PSC inquiry shall not be used as a triggering event for an inquiry</a:t>
            </a:r>
            <a:endParaRPr sz="2400">
              <a:solidFill>
                <a:srgbClr val="FFFFFF"/>
              </a:solidFill>
              <a:effectLst>
                <a:outerShdw sx="100000" sy="100000" kx="0" ky="0" algn="b" rotWithShape="0" blurRad="50800" dist="38100" dir="5400000">
                  <a:srgbClr val="000000"/>
                </a:outerShdw>
              </a:effectLst>
            </a:endParaRPr>
          </a:p>
          <a:p>
            <a:pPr lvl="0">
              <a:buSzPct val="125000"/>
              <a:buChar char="•"/>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If the case is resolved, it cannot be used in current or future actions</a:t>
            </a:r>
            <a:endParaRPr sz="2400">
              <a:solidFill>
                <a:srgbClr val="FFFFFF"/>
              </a:solidFill>
              <a:effectLst>
                <a:outerShdw sx="100000" sy="100000" kx="0" ky="0" algn="b" rotWithShape="0" blurRad="50800" dist="38100" dir="5400000">
                  <a:srgbClr val="000000"/>
                </a:outerShdw>
              </a:effectLst>
            </a:endParaRPr>
          </a:p>
          <a:p>
            <a:pPr lvl="0">
              <a:buSzPct val="125000"/>
              <a:buChar char="•"/>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Confidential</a:t>
            </a:r>
            <a:endParaRPr sz="2400">
              <a:solidFill>
                <a:srgbClr val="FFFFFF"/>
              </a:solidFill>
              <a:effectLst>
                <a:outerShdw sx="100000" sy="100000" kx="0" ky="0" algn="b" rotWithShape="0" blurRad="50800" dist="38100" dir="5400000">
                  <a:srgbClr val="000000"/>
                </a:outerShdw>
              </a:effectLst>
            </a:endParaRPr>
          </a:p>
          <a:p>
            <a:pPr lvl="0">
              <a:buSzPct val="125000"/>
              <a:buChar char="•"/>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They shall not pursue action while the issue is in committee</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 name="image3.jpg"/>
          <p:cNvPicPr/>
          <p:nvPr/>
        </p:nvPicPr>
        <p:blipFill>
          <a:blip r:embed="rId3">
            <a:extLst/>
          </a:blip>
          <a:srcRect l="0" t="0" r="0" b="768"/>
          <a:stretch>
            <a:fillRect/>
          </a:stretch>
        </p:blipFill>
        <p:spPr>
          <a:xfrm>
            <a:off x="925747" y="843503"/>
            <a:ext cx="3300578" cy="4777835"/>
          </a:xfrm>
          <a:prstGeom prst="rect">
            <a:avLst/>
          </a:prstGeom>
          <a:ln w="12700">
            <a:round/>
          </a:ln>
          <a:effectLst>
            <a:outerShdw sx="100000" sy="100000" kx="0" ky="0" algn="b" rotWithShape="0" blurRad="292100" dist="139700" dir="2700000">
              <a:srgbClr val="424242">
                <a:alpha val="64999"/>
              </a:srgbClr>
            </a:outerShdw>
          </a:effectLst>
        </p:spPr>
      </p:pic>
      <p:pic>
        <p:nvPicPr>
          <p:cNvPr id="81" name="image4.jpg"/>
          <p:cNvPicPr/>
          <p:nvPr/>
        </p:nvPicPr>
        <p:blipFill>
          <a:blip r:embed="rId4">
            <a:extLst/>
          </a:blip>
          <a:stretch>
            <a:fillRect/>
          </a:stretch>
        </p:blipFill>
        <p:spPr>
          <a:xfrm>
            <a:off x="4835172" y="831850"/>
            <a:ext cx="3448756" cy="4775200"/>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80"/>
                                        </p:tgtEl>
                                        <p:attrNameLst>
                                          <p:attrName>style.visibility</p:attrName>
                                        </p:attrNameLst>
                                      </p:cBhvr>
                                      <p:to>
                                        <p:strVal val="visible"/>
                                      </p:to>
                                    </p:set>
                                    <p:anim calcmode="lin" valueType="num">
                                      <p:cBhvr>
                                        <p:cTn id="7" dur="1000" fill="hold"/>
                                        <p:tgtEl>
                                          <p:spTgt spid="80"/>
                                        </p:tgtEl>
                                        <p:attrNameLst>
                                          <p:attrName>ppt_w</p:attrName>
                                        </p:attrNameLst>
                                      </p:cBhvr>
                                      <p:tavLst>
                                        <p:tav tm="0">
                                          <p:val>
                                            <p:fltVal val="0"/>
                                          </p:val>
                                        </p:tav>
                                        <p:tav tm="100000">
                                          <p:val>
                                            <p:strVal val="#ppt_w"/>
                                          </p:val>
                                        </p:tav>
                                      </p:tavLst>
                                    </p:anim>
                                    <p:anim calcmode="lin" valueType="num">
                                      <p:cBhvr>
                                        <p:cTn id="8" dur="1000" fill="hold"/>
                                        <p:tgtEl>
                                          <p:spTgt spid="80"/>
                                        </p:tgtEl>
                                        <p:attrNameLst>
                                          <p:attrName>ppt_h</p:attrName>
                                        </p:attrNameLst>
                                      </p:cBhvr>
                                      <p:tavLst>
                                        <p:tav tm="0">
                                          <p:val>
                                            <p:fltVal val="0"/>
                                          </p:val>
                                        </p:tav>
                                        <p:tav tm="100000">
                                          <p:val>
                                            <p:strVal val="#ppt_h"/>
                                          </p:val>
                                        </p:tav>
                                      </p:tavLst>
                                    </p:anim>
                                    <p:anim calcmode="lin" valueType="num">
                                      <p:cBhvr>
                                        <p:cTn id="9"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81"/>
                                        </p:tgtEl>
                                        <p:attrNameLst>
                                          <p:attrName>style.visibility</p:attrName>
                                        </p:attrNameLst>
                                      </p:cBhvr>
                                      <p:to>
                                        <p:strVal val="visible"/>
                                      </p:to>
                                    </p:set>
                                    <p:anim calcmode="lin" valueType="num">
                                      <p:cBhvr>
                                        <p:cTn id="14" dur="1000" fill="hold"/>
                                        <p:tgtEl>
                                          <p:spTgt spid="81"/>
                                        </p:tgtEl>
                                        <p:attrNameLst>
                                          <p:attrName>ppt_w</p:attrName>
                                        </p:attrNameLst>
                                      </p:cBhvr>
                                      <p:tavLst>
                                        <p:tav tm="0">
                                          <p:val>
                                            <p:fltVal val="0"/>
                                          </p:val>
                                        </p:tav>
                                        <p:tav tm="100000">
                                          <p:val>
                                            <p:strVal val="#ppt_w"/>
                                          </p:val>
                                        </p:tav>
                                      </p:tavLst>
                                    </p:anim>
                                    <p:anim calcmode="lin" valueType="num">
                                      <p:cBhvr>
                                        <p:cTn id="15" dur="1000" fill="hold"/>
                                        <p:tgtEl>
                                          <p:spTgt spid="81"/>
                                        </p:tgtEl>
                                        <p:attrNameLst>
                                          <p:attrName>ppt_h</p:attrName>
                                        </p:attrNameLst>
                                      </p:cBhvr>
                                      <p:tavLst>
                                        <p:tav tm="0">
                                          <p:val>
                                            <p:fltVal val="0"/>
                                          </p:val>
                                        </p:tav>
                                        <p:tav tm="100000">
                                          <p:val>
                                            <p:strVal val="#ppt_h"/>
                                          </p:val>
                                        </p:tav>
                                      </p:tavLst>
                                    </p:anim>
                                    <p:anim calcmode="lin" valueType="num">
                                      <p:cBhvr>
                                        <p:cTn id="16"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2"/>
      <p:bldP build="whole" bldLvl="1" animBg="1" rev="0" advAuto="0" spid="8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image5.jpg"/>
          <p:cNvPicPr/>
          <p:nvPr/>
        </p:nvPicPr>
        <p:blipFill>
          <a:blip r:embed="rId3">
            <a:extLst/>
          </a:blip>
          <a:srcRect l="0" t="0" r="0" b="0"/>
          <a:stretch>
            <a:fillRect/>
          </a:stretch>
        </p:blipFill>
        <p:spPr>
          <a:xfrm>
            <a:off x="999351" y="836612"/>
            <a:ext cx="3304093" cy="4562476"/>
          </a:xfrm>
          <a:prstGeom prst="rect">
            <a:avLst/>
          </a:prstGeom>
          <a:ln w="12700">
            <a:round/>
          </a:ln>
          <a:effectLst>
            <a:outerShdw sx="100000" sy="100000" kx="0" ky="0" algn="b" rotWithShape="0" blurRad="292100" dist="139700" dir="2700000">
              <a:srgbClr val="424242">
                <a:alpha val="64999"/>
              </a:srgbClr>
            </a:outerShdw>
          </a:effectLst>
        </p:spPr>
      </p:pic>
      <p:pic>
        <p:nvPicPr>
          <p:cNvPr id="86" name="image6.jpg"/>
          <p:cNvPicPr/>
          <p:nvPr/>
        </p:nvPicPr>
        <p:blipFill>
          <a:blip r:embed="rId4">
            <a:extLst/>
          </a:blip>
          <a:stretch>
            <a:fillRect/>
          </a:stretch>
        </p:blipFill>
        <p:spPr>
          <a:xfrm>
            <a:off x="5162550" y="801687"/>
            <a:ext cx="3302000" cy="4597401"/>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86"/>
                                        </p:tgtEl>
                                        <p:attrNameLst>
                                          <p:attrName>style.visibility</p:attrName>
                                        </p:attrNameLst>
                                      </p:cBhvr>
                                      <p:to>
                                        <p:strVal val="visible"/>
                                      </p:to>
                                    </p:set>
                                    <p:anim calcmode="lin" valueType="num">
                                      <p:cBhvr>
                                        <p:cTn id="14" dur="1000" fill="hold"/>
                                        <p:tgtEl>
                                          <p:spTgt spid="86"/>
                                        </p:tgtEl>
                                        <p:attrNameLst>
                                          <p:attrName>ppt_w</p:attrName>
                                        </p:attrNameLst>
                                      </p:cBhvr>
                                      <p:tavLst>
                                        <p:tav tm="0">
                                          <p:val>
                                            <p:fltVal val="0"/>
                                          </p:val>
                                        </p:tav>
                                        <p:tav tm="100000">
                                          <p:val>
                                            <p:strVal val="#ppt_w"/>
                                          </p:val>
                                        </p:tav>
                                      </p:tavLst>
                                    </p:anim>
                                    <p:anim calcmode="lin" valueType="num">
                                      <p:cBhvr>
                                        <p:cTn id="15" dur="1000" fill="hold"/>
                                        <p:tgtEl>
                                          <p:spTgt spid="86"/>
                                        </p:tgtEl>
                                        <p:attrNameLst>
                                          <p:attrName>ppt_h</p:attrName>
                                        </p:attrNameLst>
                                      </p:cBhvr>
                                      <p:tavLst>
                                        <p:tav tm="0">
                                          <p:val>
                                            <p:fltVal val="0"/>
                                          </p:val>
                                        </p:tav>
                                        <p:tav tm="100000">
                                          <p:val>
                                            <p:strVal val="#ppt_h"/>
                                          </p:val>
                                        </p:tav>
                                      </p:tavLst>
                                    </p:anim>
                                    <p:anim calcmode="lin" valueType="num">
                                      <p:cBhvr>
                                        <p:cTn id="16"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1"/>
      <p:bldP build="whole" bldLvl="1" animBg="1" rev="0" advAuto="0" spid="86"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image7.jpg"/>
          <p:cNvPicPr/>
          <p:nvPr/>
        </p:nvPicPr>
        <p:blipFill>
          <a:blip r:embed="rId3">
            <a:extLst/>
          </a:blip>
          <a:stretch>
            <a:fillRect/>
          </a:stretch>
        </p:blipFill>
        <p:spPr>
          <a:xfrm>
            <a:off x="874260" y="1241425"/>
            <a:ext cx="3118843" cy="4546600"/>
          </a:xfrm>
          <a:prstGeom prst="rect">
            <a:avLst/>
          </a:prstGeom>
          <a:ln w="12700">
            <a:round/>
          </a:ln>
          <a:effectLst>
            <a:outerShdw sx="100000" sy="100000" kx="0" ky="0" algn="b" rotWithShape="0" blurRad="292100" dist="139700" dir="2700000">
              <a:srgbClr val="424242">
                <a:alpha val="64999"/>
              </a:srgbClr>
            </a:outerShdw>
          </a:effectLst>
        </p:spPr>
      </p:pic>
      <p:pic>
        <p:nvPicPr>
          <p:cNvPr id="91" name="image8.jpg"/>
          <p:cNvPicPr/>
          <p:nvPr/>
        </p:nvPicPr>
        <p:blipFill>
          <a:blip r:embed="rId4">
            <a:extLst/>
          </a:blip>
          <a:stretch>
            <a:fillRect/>
          </a:stretch>
        </p:blipFill>
        <p:spPr>
          <a:xfrm>
            <a:off x="4864100" y="1241425"/>
            <a:ext cx="3302000" cy="4572000"/>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90"/>
                                        </p:tgtEl>
                                        <p:attrNameLst>
                                          <p:attrName>style.visibility</p:attrName>
                                        </p:attrNameLst>
                                      </p:cBhvr>
                                      <p:to>
                                        <p:strVal val="visible"/>
                                      </p:to>
                                    </p:set>
                                    <p:anim calcmode="lin" valueType="num">
                                      <p:cBhvr>
                                        <p:cTn id="7" dur="1000" fill="hold"/>
                                        <p:tgtEl>
                                          <p:spTgt spid="90"/>
                                        </p:tgtEl>
                                        <p:attrNameLst>
                                          <p:attrName>ppt_w</p:attrName>
                                        </p:attrNameLst>
                                      </p:cBhvr>
                                      <p:tavLst>
                                        <p:tav tm="0">
                                          <p:val>
                                            <p:fltVal val="0"/>
                                          </p:val>
                                        </p:tav>
                                        <p:tav tm="100000">
                                          <p:val>
                                            <p:strVal val="#ppt_w"/>
                                          </p:val>
                                        </p:tav>
                                      </p:tavLst>
                                    </p:anim>
                                    <p:anim calcmode="lin" valueType="num">
                                      <p:cBhvr>
                                        <p:cTn id="8" dur="1000" fill="hold"/>
                                        <p:tgtEl>
                                          <p:spTgt spid="90"/>
                                        </p:tgtEl>
                                        <p:attrNameLst>
                                          <p:attrName>ppt_h</p:attrName>
                                        </p:attrNameLst>
                                      </p:cBhvr>
                                      <p:tavLst>
                                        <p:tav tm="0">
                                          <p:val>
                                            <p:fltVal val="0"/>
                                          </p:val>
                                        </p:tav>
                                        <p:tav tm="100000">
                                          <p:val>
                                            <p:strVal val="#ppt_h"/>
                                          </p:val>
                                        </p:tav>
                                      </p:tavLst>
                                    </p:anim>
                                    <p:anim calcmode="lin" valueType="num">
                                      <p:cBhvr>
                                        <p:cTn id="9" dur="1000" fill="hold"/>
                                        <p:tgtEl>
                                          <p:spTgt spid="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91"/>
                                        </p:tgtEl>
                                        <p:attrNameLst>
                                          <p:attrName>style.visibility</p:attrName>
                                        </p:attrNameLst>
                                      </p:cBhvr>
                                      <p:to>
                                        <p:strVal val="visible"/>
                                      </p:to>
                                    </p:set>
                                    <p:anim calcmode="lin" valueType="num">
                                      <p:cBhvr>
                                        <p:cTn id="14" dur="1000" fill="hold"/>
                                        <p:tgtEl>
                                          <p:spTgt spid="91"/>
                                        </p:tgtEl>
                                        <p:attrNameLst>
                                          <p:attrName>ppt_w</p:attrName>
                                        </p:attrNameLst>
                                      </p:cBhvr>
                                      <p:tavLst>
                                        <p:tav tm="0">
                                          <p:val>
                                            <p:fltVal val="0"/>
                                          </p:val>
                                        </p:tav>
                                        <p:tav tm="100000">
                                          <p:val>
                                            <p:strVal val="#ppt_w"/>
                                          </p:val>
                                        </p:tav>
                                      </p:tavLst>
                                    </p:anim>
                                    <p:anim calcmode="lin" valueType="num">
                                      <p:cBhvr>
                                        <p:cTn id="15" dur="1000" fill="hold"/>
                                        <p:tgtEl>
                                          <p:spTgt spid="91"/>
                                        </p:tgtEl>
                                        <p:attrNameLst>
                                          <p:attrName>ppt_h</p:attrName>
                                        </p:attrNameLst>
                                      </p:cBhvr>
                                      <p:tavLst>
                                        <p:tav tm="0">
                                          <p:val>
                                            <p:fltVal val="0"/>
                                          </p:val>
                                        </p:tav>
                                        <p:tav tm="100000">
                                          <p:val>
                                            <p:strVal val="#ppt_h"/>
                                          </p:val>
                                        </p:tav>
                                      </p:tavLst>
                                    </p:anim>
                                    <p:anim calcmode="lin" valueType="num">
                                      <p:cBhvr>
                                        <p:cTn id="16" dur="1000" fill="hold"/>
                                        <p:tgtEl>
                                          <p:spTgt spid="9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
      <p:bldP build="whole" bldLvl="1" animBg="1" rev="0" advAuto="0" spid="91"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5" name="image9.jpg"/>
          <p:cNvPicPr/>
          <p:nvPr/>
        </p:nvPicPr>
        <p:blipFill>
          <a:blip r:embed="rId3">
            <a:extLst/>
          </a:blip>
          <a:srcRect l="514" t="0" r="891" b="496"/>
          <a:stretch>
            <a:fillRect/>
          </a:stretch>
        </p:blipFill>
        <p:spPr>
          <a:xfrm>
            <a:off x="819150" y="1143000"/>
            <a:ext cx="3098800" cy="4546600"/>
          </a:xfrm>
          <a:prstGeom prst="rect">
            <a:avLst/>
          </a:prstGeom>
          <a:ln w="12700">
            <a:round/>
          </a:ln>
          <a:effectLst>
            <a:outerShdw sx="100000" sy="100000" kx="0" ky="0" algn="b" rotWithShape="0" blurRad="292100" dist="139700" dir="2700000">
              <a:srgbClr val="424242">
                <a:alpha val="64999"/>
              </a:srgbClr>
            </a:outerShdw>
          </a:effectLst>
        </p:spPr>
      </p:pic>
      <p:pic>
        <p:nvPicPr>
          <p:cNvPr id="96" name="image10.jpg"/>
          <p:cNvPicPr/>
          <p:nvPr/>
        </p:nvPicPr>
        <p:blipFill>
          <a:blip r:embed="rId4">
            <a:extLst/>
          </a:blip>
          <a:stretch>
            <a:fillRect/>
          </a:stretch>
        </p:blipFill>
        <p:spPr>
          <a:xfrm>
            <a:off x="4743450" y="1155700"/>
            <a:ext cx="3302000" cy="4546600"/>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95"/>
                                        </p:tgtEl>
                                        <p:attrNameLst>
                                          <p:attrName>style.visibility</p:attrName>
                                        </p:attrNameLst>
                                      </p:cBhvr>
                                      <p:to>
                                        <p:strVal val="visible"/>
                                      </p:to>
                                    </p:set>
                                    <p:anim calcmode="lin" valueType="num">
                                      <p:cBhvr>
                                        <p:cTn id="7" dur="1000" fill="hold"/>
                                        <p:tgtEl>
                                          <p:spTgt spid="95"/>
                                        </p:tgtEl>
                                        <p:attrNameLst>
                                          <p:attrName>ppt_w</p:attrName>
                                        </p:attrNameLst>
                                      </p:cBhvr>
                                      <p:tavLst>
                                        <p:tav tm="0">
                                          <p:val>
                                            <p:fltVal val="0"/>
                                          </p:val>
                                        </p:tav>
                                        <p:tav tm="100000">
                                          <p:val>
                                            <p:strVal val="#ppt_w"/>
                                          </p:val>
                                        </p:tav>
                                      </p:tavLst>
                                    </p:anim>
                                    <p:anim calcmode="lin" valueType="num">
                                      <p:cBhvr>
                                        <p:cTn id="8" dur="1000" fill="hold"/>
                                        <p:tgtEl>
                                          <p:spTgt spid="95"/>
                                        </p:tgtEl>
                                        <p:attrNameLst>
                                          <p:attrName>ppt_h</p:attrName>
                                        </p:attrNameLst>
                                      </p:cBhvr>
                                      <p:tavLst>
                                        <p:tav tm="0">
                                          <p:val>
                                            <p:fltVal val="0"/>
                                          </p:val>
                                        </p:tav>
                                        <p:tav tm="100000">
                                          <p:val>
                                            <p:strVal val="#ppt_h"/>
                                          </p:val>
                                        </p:tav>
                                      </p:tavLst>
                                    </p:anim>
                                    <p:anim calcmode="lin" valueType="num">
                                      <p:cBhvr>
                                        <p:cTn id="9"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96"/>
                                        </p:tgtEl>
                                        <p:attrNameLst>
                                          <p:attrName>style.visibility</p:attrName>
                                        </p:attrNameLst>
                                      </p:cBhvr>
                                      <p:to>
                                        <p:strVal val="visible"/>
                                      </p:to>
                                    </p:set>
                                    <p:anim calcmode="lin" valueType="num">
                                      <p:cBhvr>
                                        <p:cTn id="14" dur="1000" fill="hold"/>
                                        <p:tgtEl>
                                          <p:spTgt spid="96"/>
                                        </p:tgtEl>
                                        <p:attrNameLst>
                                          <p:attrName>ppt_w</p:attrName>
                                        </p:attrNameLst>
                                      </p:cBhvr>
                                      <p:tavLst>
                                        <p:tav tm="0">
                                          <p:val>
                                            <p:fltVal val="0"/>
                                          </p:val>
                                        </p:tav>
                                        <p:tav tm="100000">
                                          <p:val>
                                            <p:strVal val="#ppt_w"/>
                                          </p:val>
                                        </p:tav>
                                      </p:tavLst>
                                    </p:anim>
                                    <p:anim calcmode="lin" valueType="num">
                                      <p:cBhvr>
                                        <p:cTn id="15" dur="1000" fill="hold"/>
                                        <p:tgtEl>
                                          <p:spTgt spid="96"/>
                                        </p:tgtEl>
                                        <p:attrNameLst>
                                          <p:attrName>ppt_h</p:attrName>
                                        </p:attrNameLst>
                                      </p:cBhvr>
                                      <p:tavLst>
                                        <p:tav tm="0">
                                          <p:val>
                                            <p:fltVal val="0"/>
                                          </p:val>
                                        </p:tav>
                                        <p:tav tm="100000">
                                          <p:val>
                                            <p:strVal val="#ppt_h"/>
                                          </p:val>
                                        </p:tav>
                                      </p:tavLst>
                                    </p:anim>
                                    <p:anim calcmode="lin" valueType="num">
                                      <p:cBhvr>
                                        <p:cTn id="16" dur="1000" fill="hold"/>
                                        <p:tgtEl>
                                          <p:spTgt spid="9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 grpId="2"/>
      <p:bldP build="whole" bldLvl="1" animBg="1" rev="0" advAuto="0" spid="9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xfrm>
            <a:off x="457200" y="274637"/>
            <a:ext cx="8229600" cy="1143001"/>
          </a:xfrm>
          <a:prstGeom prst="rect">
            <a:avLst/>
          </a:prstGeom>
          <a:ln>
            <a:round/>
          </a:ln>
        </p:spPr>
        <p:txBody>
          <a:bodyPr lIns="0" tIns="0" rIns="0" bIns="0">
            <a:normAutofit fontScale="100000" lnSpcReduction="0"/>
          </a:bodyPr>
          <a:lstStyle>
            <a:lvl1pPr algn="ctr" defTabSz="365759">
              <a:defRPr sz="6479">
                <a:effectLst>
                  <a:outerShdw sx="100000" sy="100000" kx="0" ky="0" algn="b" rotWithShape="0" blurRad="45720" dist="34289" dir="5400000">
                    <a:srgbClr val="000000"/>
                  </a:outerShdw>
                </a:effectLst>
                <a:latin typeface="Helvetica Neue"/>
                <a:ea typeface="Helvetica Neue"/>
                <a:cs typeface="Helvetica Neue"/>
                <a:sym typeface="Helvetica Neue"/>
              </a:defRPr>
            </a:lvl1pPr>
          </a:lstStyle>
          <a:p>
            <a:pPr lvl="0">
              <a:defRPr sz="1800">
                <a:solidFill>
                  <a:srgbClr val="000000"/>
                </a:solidFill>
                <a:effectLst/>
              </a:defRPr>
            </a:pPr>
            <a:r>
              <a:rPr sz="6479">
                <a:solidFill>
                  <a:srgbClr val="FFFFFF"/>
                </a:solidFill>
                <a:effectLst>
                  <a:outerShdw sx="100000" sy="100000" kx="0" ky="0" algn="b" rotWithShape="0" blurRad="45720" dist="34289" dir="5400000">
                    <a:srgbClr val="000000"/>
                  </a:outerShdw>
                </a:effectLst>
              </a:rPr>
              <a:t>“What Are the Rules?”</a:t>
            </a:r>
          </a:p>
        </p:txBody>
      </p:sp>
      <p:sp>
        <p:nvSpPr>
          <p:cNvPr id="101" name="Shape 101"/>
          <p:cNvSpPr/>
          <p:nvPr/>
        </p:nvSpPr>
        <p:spPr>
          <a:xfrm>
            <a:off x="533297" y="2146300"/>
            <a:ext cx="8077201" cy="3606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406400">
              <a:defRPr sz="4800">
                <a:solidFill>
                  <a:srgbClr val="FFFFFF"/>
                </a:solidFill>
                <a:effectLst>
                  <a:outerShdw sx="100000" sy="100000" kx="0" ky="0" algn="b" rotWithShape="0" blurRad="50800" dist="38100" dir="5400000">
                    <a:srgbClr val="000000"/>
                  </a:outerShdw>
                </a:effectLst>
                <a:uFill>
                  <a:solidFill>
                    <a:srgbClr val="FFFFFF"/>
                  </a:solidFill>
                </a:uFill>
                <a:latin typeface="+mn-lt"/>
                <a:ea typeface="+mn-ea"/>
                <a:cs typeface="+mn-cs"/>
                <a:sym typeface="Helvetica Neue Light"/>
              </a:defRPr>
            </a:lvl1pPr>
          </a:lstStyle>
          <a:p>
            <a:pPr lvl="0">
              <a:defRPr sz="1800">
                <a:solidFill>
                  <a:srgbClr val="000000"/>
                </a:solidFill>
                <a:effectLst/>
                <a:uFillTx/>
              </a:defRPr>
            </a:pPr>
            <a:r>
              <a:rPr sz="4800">
                <a:solidFill>
                  <a:srgbClr val="FFFFFF"/>
                </a:solidFill>
                <a:effectLst>
                  <a:outerShdw sx="100000" sy="100000" kx="0" ky="0" algn="b" rotWithShape="0" blurRad="50800" dist="38100" dir="5400000">
                    <a:srgbClr val="000000"/>
                  </a:outerShdw>
                </a:effectLst>
                <a:uFill>
                  <a:solidFill>
                    <a:srgbClr val="FFFFFF"/>
                  </a:solidFill>
                </a:uFill>
              </a:rPr>
              <a:t>Convictions that a person develops to help organize experiences, to understand it, to predict it, and to control it.</a:t>
            </a:r>
            <a:endParaRPr sz="4800">
              <a:solidFill>
                <a:srgbClr val="FFFFFF"/>
              </a:solidFill>
              <a:effectLst>
                <a:outerShdw sx="100000" sy="100000" kx="0" ky="0" algn="b" rotWithShape="0" blurRad="38100" dist="64529" dir="2700000">
                  <a:srgbClr val="000000">
                    <a:alpha val="48275"/>
                  </a:srgbClr>
                </a:outerShdw>
              </a:effectLst>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00"/>
                                        </p:tgtEl>
                                        <p:attrNameLst>
                                          <p:attrName>style.visibility</p:attrName>
                                        </p:attrNameLst>
                                      </p:cBhvr>
                                      <p:to>
                                        <p:strVal val="visible"/>
                                      </p:to>
                                    </p:set>
                                    <p:animEffect filter="wipe(left)" transition="in">
                                      <p:cBhvr>
                                        <p:cTn id="7"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image11.jpg"/>
          <p:cNvPicPr/>
          <p:nvPr/>
        </p:nvPicPr>
        <p:blipFill>
          <a:blip r:embed="rId3">
            <a:extLst/>
          </a:blip>
          <a:srcRect l="0" t="0" r="182" b="0"/>
          <a:stretch>
            <a:fillRect/>
          </a:stretch>
        </p:blipFill>
        <p:spPr>
          <a:xfrm>
            <a:off x="857028" y="1130299"/>
            <a:ext cx="3281585" cy="4576764"/>
          </a:xfrm>
          <a:prstGeom prst="rect">
            <a:avLst/>
          </a:prstGeom>
          <a:ln w="12700">
            <a:round/>
          </a:ln>
          <a:effectLst>
            <a:outerShdw sx="100000" sy="100000" kx="0" ky="0" algn="b" rotWithShape="0" blurRad="292100" dist="139700" dir="2700000">
              <a:srgbClr val="424242">
                <a:alpha val="64999"/>
              </a:srgbClr>
            </a:outerShdw>
          </a:effectLst>
        </p:spPr>
      </p:pic>
      <p:pic>
        <p:nvPicPr>
          <p:cNvPr id="106" name="image12.jpg"/>
          <p:cNvPicPr/>
          <p:nvPr/>
        </p:nvPicPr>
        <p:blipFill>
          <a:blip r:embed="rId4">
            <a:extLst/>
          </a:blip>
          <a:stretch>
            <a:fillRect/>
          </a:stretch>
        </p:blipFill>
        <p:spPr>
          <a:xfrm>
            <a:off x="5289550" y="1130300"/>
            <a:ext cx="3302000" cy="4584700"/>
          </a:xfrm>
          <a:prstGeom prst="rect">
            <a:avLst/>
          </a:prstGeom>
          <a:ln>
            <a:round/>
          </a:ln>
          <a:effectLst>
            <a:outerShdw sx="100000" sy="100000" kx="0" ky="0" algn="b" rotWithShape="0" blurRad="292100" dist="139700" dir="2700000">
              <a:srgbClr val="424242">
                <a:alpha val="64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5" grpId="1" fill="hold">
                                  <p:stCondLst>
                                    <p:cond delay="0"/>
                                  </p:stCondLst>
                                  <p:iterate type="el" backwards="0">
                                    <p:tmAbs val="0"/>
                                  </p:iterate>
                                  <p:childTnLst>
                                    <p:set>
                                      <p:cBhvr>
                                        <p:cTn id="6" fill="hold"/>
                                        <p:tgtEl>
                                          <p:spTgt spid="105"/>
                                        </p:tgtEl>
                                        <p:attrNameLst>
                                          <p:attrName>style.visibility</p:attrName>
                                        </p:attrNameLst>
                                      </p:cBhvr>
                                      <p:to>
                                        <p:strVal val="visible"/>
                                      </p:to>
                                    </p:set>
                                    <p:anim calcmode="lin" valueType="num">
                                      <p:cBhvr>
                                        <p:cTn id="7" dur="1000" fill="hold"/>
                                        <p:tgtEl>
                                          <p:spTgt spid="105"/>
                                        </p:tgtEl>
                                        <p:attrNameLst>
                                          <p:attrName>ppt_w</p:attrName>
                                        </p:attrNameLst>
                                      </p:cBhvr>
                                      <p:tavLst>
                                        <p:tav tm="0">
                                          <p:val>
                                            <p:fltVal val="0"/>
                                          </p:val>
                                        </p:tav>
                                        <p:tav tm="100000">
                                          <p:val>
                                            <p:strVal val="#ppt_w"/>
                                          </p:val>
                                        </p:tav>
                                      </p:tavLst>
                                    </p:anim>
                                    <p:anim calcmode="lin" valueType="num">
                                      <p:cBhvr>
                                        <p:cTn id="8" dur="1000" fill="hold"/>
                                        <p:tgtEl>
                                          <p:spTgt spid="105"/>
                                        </p:tgtEl>
                                        <p:attrNameLst>
                                          <p:attrName>ppt_h</p:attrName>
                                        </p:attrNameLst>
                                      </p:cBhvr>
                                      <p:tavLst>
                                        <p:tav tm="0">
                                          <p:val>
                                            <p:fltVal val="0"/>
                                          </p:val>
                                        </p:tav>
                                        <p:tav tm="100000">
                                          <p:val>
                                            <p:strVal val="#ppt_h"/>
                                          </p:val>
                                        </p:tav>
                                      </p:tavLst>
                                    </p:anim>
                                    <p:anim calcmode="lin" valueType="num">
                                      <p:cBhvr>
                                        <p:cTn id="9" dur="1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0" presetID="15" grpId="2" fill="hold">
                                  <p:stCondLst>
                                    <p:cond delay="0"/>
                                  </p:stCondLst>
                                  <p:iterate type="el" backwards="0">
                                    <p:tmAbs val="0"/>
                                  </p:iterate>
                                  <p:childTnLst>
                                    <p:set>
                                      <p:cBhvr>
                                        <p:cTn id="13" fill="hold"/>
                                        <p:tgtEl>
                                          <p:spTgt spid="106"/>
                                        </p:tgtEl>
                                        <p:attrNameLst>
                                          <p:attrName>style.visibility</p:attrName>
                                        </p:attrNameLst>
                                      </p:cBhvr>
                                      <p:to>
                                        <p:strVal val="visible"/>
                                      </p:to>
                                    </p:set>
                                    <p:anim calcmode="lin" valueType="num">
                                      <p:cBhvr>
                                        <p:cTn id="14" dur="1000" fill="hold"/>
                                        <p:tgtEl>
                                          <p:spTgt spid="106"/>
                                        </p:tgtEl>
                                        <p:attrNameLst>
                                          <p:attrName>ppt_w</p:attrName>
                                        </p:attrNameLst>
                                      </p:cBhvr>
                                      <p:tavLst>
                                        <p:tav tm="0">
                                          <p:val>
                                            <p:fltVal val="0"/>
                                          </p:val>
                                        </p:tav>
                                        <p:tav tm="100000">
                                          <p:val>
                                            <p:strVal val="#ppt_w"/>
                                          </p:val>
                                        </p:tav>
                                      </p:tavLst>
                                    </p:anim>
                                    <p:anim calcmode="lin" valueType="num">
                                      <p:cBhvr>
                                        <p:cTn id="15" dur="1000" fill="hold"/>
                                        <p:tgtEl>
                                          <p:spTgt spid="106"/>
                                        </p:tgtEl>
                                        <p:attrNameLst>
                                          <p:attrName>ppt_h</p:attrName>
                                        </p:attrNameLst>
                                      </p:cBhvr>
                                      <p:tavLst>
                                        <p:tav tm="0">
                                          <p:val>
                                            <p:fltVal val="0"/>
                                          </p:val>
                                        </p:tav>
                                        <p:tav tm="100000">
                                          <p:val>
                                            <p:strVal val="#ppt_h"/>
                                          </p:val>
                                        </p:tav>
                                      </p:tavLst>
                                    </p:anim>
                                    <p:anim calcmode="lin" valueType="num">
                                      <p:cBhvr>
                                        <p:cTn id="16"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1"/>
      <p:bldP build="whole" bldLvl="1" animBg="1" rev="0" advAuto="0" spid="106"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body" idx="1"/>
          </p:nvPr>
        </p:nvSpPr>
        <p:spPr>
          <a:xfrm>
            <a:off x="330200" y="927099"/>
            <a:ext cx="8229600" cy="5003801"/>
          </a:xfrm>
          <a:prstGeom prst="rect">
            <a:avLst/>
          </a:prstGeom>
          <a:ln>
            <a:round/>
          </a:ln>
        </p:spPr>
        <p:txBody>
          <a:bodyPr lIns="0" tIns="0" rIns="0" bIns="0" anchor="t"/>
          <a:lstStyle/>
          <a:p>
            <a:pPr lvl="0" marL="342900" indent="-342900" algn="ctr" defTabSz="457200">
              <a:spcBef>
                <a:spcPts val="0"/>
              </a:spcBef>
              <a:buClr>
                <a:srgbClr val="000000"/>
              </a:buClr>
              <a:buSzTx/>
              <a:buNone/>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    In order to communicate effectively with someone it is important to understand that person’s cognitive organization </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342900" indent="-342900" algn="ctr" defTabSz="457200">
              <a:spcBef>
                <a:spcPts val="0"/>
              </a:spcBef>
              <a:buClr>
                <a:srgbClr val="000000"/>
              </a:buClr>
              <a:buSzTx/>
              <a:buNone/>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(Rules/Convictions)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457200" y="274637"/>
            <a:ext cx="8229600" cy="1143001"/>
          </a:xfrm>
          <a:prstGeom prst="rect">
            <a:avLst/>
          </a:prstGeom>
          <a:ln>
            <a:round/>
          </a:ln>
        </p:spPr>
        <p:txBody>
          <a:bodyPr/>
          <a:lstStyle>
            <a:lvl1pPr algn="ctr">
              <a:defRPr>
                <a:latin typeface="Helvetica Neue"/>
                <a:ea typeface="Helvetica Neue"/>
                <a:cs typeface="Helvetica Neue"/>
                <a:sym typeface="Helvetica Neue"/>
              </a:defRPr>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“Rules/Convictions”</a:t>
            </a:r>
          </a:p>
        </p:txBody>
      </p:sp>
      <p:sp>
        <p:nvSpPr>
          <p:cNvPr id="115" name="Shape 115"/>
          <p:cNvSpPr/>
          <p:nvPr>
            <p:ph type="body" idx="1"/>
          </p:nvPr>
        </p:nvSpPr>
        <p:spPr>
          <a:xfrm>
            <a:off x="457200" y="2349499"/>
            <a:ext cx="8229600" cy="3467101"/>
          </a:xfrm>
          <a:prstGeom prst="rect">
            <a:avLst/>
          </a:prstGeom>
          <a:ln>
            <a:round/>
          </a:ln>
        </p:spPr>
        <p:txBody>
          <a:bodyPr anchor="t"/>
          <a:lstStyle/>
          <a:p>
            <a:pPr lvl="0" marL="444500" indent="-444500" defTabSz="457200">
              <a:spcBef>
                <a:spcPts val="600"/>
              </a:spcBef>
              <a:buSzPct val="150000"/>
              <a:buAutoNum type="arabicPeriod" startAt="1"/>
              <a:defRPr sz="1800">
                <a:solidFill>
                  <a:srgbClr val="000000"/>
                </a:solidFill>
                <a:effectLst/>
              </a:defRPr>
            </a:pPr>
            <a:r>
              <a:rPr b="1" sz="3200">
                <a:solidFill>
                  <a:srgbClr val="FF2600"/>
                </a:solidFill>
                <a:effectLst>
                  <a:outerShdw sx="100000" sy="100000" kx="0" ky="0" algn="b" rotWithShape="0" blurRad="50800" dist="38100" dir="5400000">
                    <a:srgbClr val="000000"/>
                  </a:outerShdw>
                </a:effectLst>
                <a:uFill>
                  <a:solidFill>
                    <a:srgbClr val="FF2600"/>
                  </a:solidFill>
                </a:uFill>
                <a:latin typeface="Helvetica Neue"/>
                <a:ea typeface="Helvetica Neue"/>
                <a:cs typeface="Helvetica Neue"/>
                <a:sym typeface="Helvetica Neue"/>
              </a:rPr>
              <a:t>Self Concept</a:t>
            </a:r>
            <a:r>
              <a:rPr sz="3200">
                <a:solidFill>
                  <a:srgbClr val="FFFFFF"/>
                </a:solidFill>
                <a:effectLst>
                  <a:outerShdw sx="100000" sy="100000" kx="0" ky="0" algn="b" rotWithShape="0" blurRad="50800" dist="38100" dir="5400000">
                    <a:srgbClr val="000000"/>
                  </a:outerShdw>
                </a:effectLst>
                <a:uFill>
                  <a:solidFill>
                    <a:srgbClr val="FFFFFF"/>
                  </a:solidFill>
                </a:uFill>
              </a:rPr>
              <a:t> - Rules About me.</a:t>
            </a:r>
            <a:endParaRPr sz="3200">
              <a:solidFill>
                <a:srgbClr val="FFFFFF"/>
              </a:solidFill>
              <a:effectLst>
                <a:outerShdw sx="100000" sy="100000" kx="0" ky="0" algn="b" rotWithShape="0" blurRad="50800" dist="38100" dir="5400000">
                  <a:srgbClr val="000000"/>
                </a:outerShdw>
              </a:effectLst>
              <a:uFill>
                <a:solidFill>
                  <a:srgbClr val="FFFFFF"/>
                </a:solidFill>
              </a:uFill>
            </a:endParaRPr>
          </a:p>
          <a:p>
            <a:pPr lvl="0" marL="444500" indent="-444500" defTabSz="457200">
              <a:spcBef>
                <a:spcPts val="600"/>
              </a:spcBef>
              <a:buSzPct val="150000"/>
              <a:buAutoNum type="arabicPeriod" startAt="1"/>
              <a:defRPr sz="1800">
                <a:solidFill>
                  <a:srgbClr val="000000"/>
                </a:solidFill>
                <a:effectLst/>
              </a:defRPr>
            </a:pPr>
            <a:r>
              <a:rPr b="1" sz="3200">
                <a:solidFill>
                  <a:srgbClr val="FF2600"/>
                </a:solidFill>
                <a:effectLst>
                  <a:outerShdw sx="100000" sy="100000" kx="0" ky="0" algn="b" rotWithShape="0" blurRad="50800" dist="38100" dir="5400000">
                    <a:srgbClr val="000000"/>
                  </a:outerShdw>
                </a:effectLst>
                <a:uFill>
                  <a:solidFill>
                    <a:srgbClr val="FF2600"/>
                  </a:solidFill>
                </a:uFill>
                <a:latin typeface="Helvetica Neue"/>
                <a:ea typeface="Helvetica Neue"/>
                <a:cs typeface="Helvetica Neue"/>
                <a:sym typeface="Helvetica Neue"/>
              </a:rPr>
              <a:t>Self Ideal</a:t>
            </a:r>
            <a:r>
              <a:rPr sz="3200">
                <a:solidFill>
                  <a:srgbClr val="FFFFFF"/>
                </a:solidFill>
                <a:effectLst>
                  <a:outerShdw sx="100000" sy="100000" kx="0" ky="0" algn="b" rotWithShape="0" blurRad="50800" dist="38100" dir="5400000">
                    <a:srgbClr val="000000"/>
                  </a:outerShdw>
                </a:effectLst>
                <a:uFill>
                  <a:solidFill>
                    <a:srgbClr val="FFFFFF"/>
                  </a:solidFill>
                </a:uFill>
              </a:rPr>
              <a:t> – “Should’s” of the Individual.</a:t>
            </a:r>
            <a:endParaRPr sz="3200">
              <a:solidFill>
                <a:srgbClr val="FFFFFF"/>
              </a:solidFill>
              <a:effectLst>
                <a:outerShdw sx="100000" sy="100000" kx="0" ky="0" algn="b" rotWithShape="0" blurRad="50800" dist="38100" dir="5400000">
                  <a:srgbClr val="000000"/>
                </a:outerShdw>
              </a:effectLst>
              <a:uFill>
                <a:solidFill>
                  <a:srgbClr val="FFFFFF"/>
                </a:solidFill>
              </a:uFill>
            </a:endParaRPr>
          </a:p>
          <a:p>
            <a:pPr lvl="0" marL="444500" indent="-444500" defTabSz="457200">
              <a:spcBef>
                <a:spcPts val="600"/>
              </a:spcBef>
              <a:buSzPct val="150000"/>
              <a:buAutoNum type="arabicPeriod" startAt="1"/>
              <a:defRPr sz="1800">
                <a:solidFill>
                  <a:srgbClr val="000000"/>
                </a:solidFill>
                <a:effectLst/>
              </a:defRPr>
            </a:pPr>
            <a:r>
              <a:rPr b="1" sz="3200">
                <a:solidFill>
                  <a:srgbClr val="FF2600"/>
                </a:solidFill>
                <a:effectLst>
                  <a:outerShdw sx="100000" sy="100000" kx="0" ky="0" algn="b" rotWithShape="0" blurRad="50800" dist="38100" dir="5400000">
                    <a:srgbClr val="000000"/>
                  </a:outerShdw>
                </a:effectLst>
                <a:uFill>
                  <a:solidFill>
                    <a:srgbClr val="FF2600"/>
                  </a:solidFill>
                </a:uFill>
                <a:latin typeface="Helvetica Neue"/>
                <a:ea typeface="Helvetica Neue"/>
                <a:cs typeface="Helvetica Neue"/>
                <a:sym typeface="Helvetica Neue"/>
              </a:rPr>
              <a:t>Environmental Evaluation</a:t>
            </a:r>
            <a:r>
              <a:rPr sz="3200">
                <a:solidFill>
                  <a:srgbClr val="FFFFFF"/>
                </a:solidFill>
                <a:effectLst>
                  <a:outerShdw sx="100000" sy="100000" kx="0" ky="0" algn="b" rotWithShape="0" blurRad="50800" dist="38100" dir="5400000">
                    <a:srgbClr val="000000"/>
                  </a:outerShdw>
                </a:effectLst>
                <a:uFill>
                  <a:solidFill>
                    <a:srgbClr val="FFFFFF"/>
                  </a:solidFill>
                </a:uFill>
              </a:rPr>
              <a:t> - Things that are not me.</a:t>
            </a:r>
            <a:endParaRPr sz="3200">
              <a:solidFill>
                <a:srgbClr val="FFFFFF"/>
              </a:solidFill>
              <a:effectLst>
                <a:outerShdw sx="100000" sy="100000" kx="0" ky="0" algn="b" rotWithShape="0" blurRad="50800" dist="38100" dir="5400000">
                  <a:srgbClr val="000000"/>
                </a:outerShdw>
              </a:effectLst>
              <a:uFill>
                <a:solidFill>
                  <a:srgbClr val="FFFFFF"/>
                </a:solidFill>
              </a:uFill>
            </a:endParaRPr>
          </a:p>
          <a:p>
            <a:pPr lvl="0" marL="444500" indent="-444500" defTabSz="457200">
              <a:spcBef>
                <a:spcPts val="600"/>
              </a:spcBef>
              <a:buSzPct val="150000"/>
              <a:buAutoNum type="arabicPeriod" startAt="1"/>
              <a:defRPr sz="1800">
                <a:solidFill>
                  <a:srgbClr val="000000"/>
                </a:solidFill>
                <a:effectLst/>
              </a:defRPr>
            </a:pPr>
            <a:r>
              <a:rPr b="1" sz="3200">
                <a:solidFill>
                  <a:srgbClr val="FF2600"/>
                </a:solidFill>
                <a:effectLst>
                  <a:outerShdw sx="100000" sy="100000" kx="0" ky="0" algn="b" rotWithShape="0" blurRad="50800" dist="38100" dir="5400000">
                    <a:srgbClr val="000000"/>
                  </a:outerShdw>
                </a:effectLst>
                <a:uFill>
                  <a:solidFill>
                    <a:srgbClr val="FF2600"/>
                  </a:solidFill>
                </a:uFill>
                <a:latin typeface="Helvetica Neue"/>
                <a:ea typeface="Helvetica Neue"/>
                <a:cs typeface="Helvetica Neue"/>
                <a:sym typeface="Helvetica Neue"/>
              </a:rPr>
              <a:t>Ethical Conviction</a:t>
            </a:r>
            <a:r>
              <a:rPr sz="3200">
                <a:solidFill>
                  <a:srgbClr val="FFFFFF"/>
                </a:solidFill>
                <a:effectLst>
                  <a:outerShdw sx="100000" sy="100000" kx="0" ky="0" algn="b" rotWithShape="0" blurRad="50800" dist="38100" dir="5400000">
                    <a:srgbClr val="000000"/>
                  </a:outerShdw>
                </a:effectLst>
                <a:uFill>
                  <a:solidFill>
                    <a:srgbClr val="FFFFFF"/>
                  </a:solidFill>
                </a:uFill>
              </a:rPr>
              <a:t> - Conviction of Right/Wrong.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14"/>
                                        </p:tgtEl>
                                        <p:attrNameLst>
                                          <p:attrName>style.visibility</p:attrName>
                                        </p:attrNameLst>
                                      </p:cBhvr>
                                      <p:to>
                                        <p:strVal val="visible"/>
                                      </p:to>
                                    </p:set>
                                    <p:animEffect filter="wipe(left)" transition="in">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15">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1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1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1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1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1"/>
      <p:bldP build="p" bldLvl="5" animBg="1" rev="0" advAuto="0" spid="115"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nvSpPr>
        <p:spPr>
          <a:xfrm>
            <a:off x="241300" y="235157"/>
            <a:ext cx="8661400" cy="800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406400">
              <a:buClr>
                <a:srgbClr val="4574A2"/>
              </a:buClr>
              <a:buFont typeface="Helvetica"/>
              <a:defRPr b="1" i="1" sz="4800">
                <a:solidFill>
                  <a:srgbClr val="FFFFFF"/>
                </a:solidFill>
                <a:effectLst>
                  <a:outerShdw sx="100000" sy="100000" kx="0" ky="0" algn="b" rotWithShape="0" blurRad="38100" dist="64529" dir="2700000">
                    <a:srgbClr val="000000">
                      <a:alpha val="48275"/>
                    </a:srgbClr>
                  </a:outerShdw>
                </a:effectLst>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4800">
                <a:solidFill>
                  <a:srgbClr val="FFFFFF"/>
                </a:solidFill>
                <a:effectLst>
                  <a:outerShdw sx="100000" sy="100000" kx="0" ky="0" algn="b" rotWithShape="0" blurRad="38100" dist="64529" dir="2700000">
                    <a:srgbClr val="000000">
                      <a:alpha val="48275"/>
                    </a:srgbClr>
                  </a:outerShdw>
                </a:effectLst>
                <a:uFill>
                  <a:solidFill>
                    <a:srgbClr val="FFFFFF"/>
                  </a:solidFill>
                </a:uFill>
              </a:rPr>
              <a:t>NATCA Constitution</a:t>
            </a:r>
          </a:p>
        </p:txBody>
      </p:sp>
      <p:sp>
        <p:nvSpPr>
          <p:cNvPr id="49" name="Shape 49"/>
          <p:cNvSpPr/>
          <p:nvPr/>
        </p:nvSpPr>
        <p:spPr>
          <a:xfrm>
            <a:off x="175795" y="1323592"/>
            <a:ext cx="8788401" cy="475587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defTabSz="406400">
              <a:buClr>
                <a:srgbClr val="000000"/>
              </a:buClr>
              <a:defRPr sz="1800"/>
            </a:pPr>
            <a:r>
              <a:rPr b="1">
                <a:solidFill>
                  <a:srgbClr val="FFFFFF"/>
                </a:solidFill>
                <a:effectLst>
                  <a:outerShdw sx="100000" sy="100000" kx="0" ky="0" algn="b" rotWithShape="0" blurRad="38100" dist="64529" dir="2700000">
                    <a:srgbClr val="000000">
                      <a:alpha val="48275"/>
                    </a:srgbClr>
                  </a:outerShdw>
                </a:effectLst>
                <a:latin typeface="Helvetica Neue"/>
                <a:ea typeface="Helvetica Neue"/>
                <a:cs typeface="Helvetica Neue"/>
                <a:sym typeface="Helvetica Neue"/>
              </a:rPr>
              <a:t>Section 2. </a:t>
            </a:r>
            <a:endPar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r>
              <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The objectives of the Association shall be:</a:t>
            </a:r>
            <a:endPar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endParaRPr sz="1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r>
              <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To preserve, promote and improve the working conditions of air traffic controllers and other aviation- safety-related employees;</a:t>
            </a:r>
            <a:endPar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endParaRPr sz="1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r>
              <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To preserve, promote and improve the safety of air traffic within the United States, its territories and possessions;</a:t>
            </a:r>
            <a:endPar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endParaRPr sz="1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r>
              <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To preserve, promote and improve the professionalism and competence of air traffic controllers and other aviation-safety-related employees;</a:t>
            </a:r>
            <a:endPar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endParaRPr sz="1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r>
              <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To preserve, promote and maintain the best interests of the United States of America and particularly her leadership role in the aviation community; and</a:t>
            </a:r>
            <a:endPar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endParaRPr sz="1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defTabSz="406400">
              <a:buClr>
                <a:srgbClr val="000000"/>
              </a:buClr>
              <a:defRPr sz="1800"/>
            </a:pPr>
            <a:r>
              <a:rPr>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To preserve, promote and improve the rights of its members through all lawful means, including collective bargaining, political action, and contributing to such civic and charitable organizations as the National Executive Board deems in the best interests of the Association.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4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4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4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457200" y="274637"/>
            <a:ext cx="8229600" cy="1143001"/>
          </a:xfrm>
          <a:prstGeom prst="rect">
            <a:avLst/>
          </a:prstGeom>
          <a:ln>
            <a:round/>
          </a:ln>
        </p:spPr>
        <p:txBody>
          <a:bodyPr/>
          <a:lstStyle/>
          <a:p>
            <a:pPr lvl="0" algn="ctr">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latin typeface="Chalkduster"/>
                <a:ea typeface="Chalkduster"/>
                <a:cs typeface="Chalkduster"/>
                <a:sym typeface="Chalkduster"/>
              </a:rPr>
              <a:t>“</a:t>
            </a:r>
            <a:r>
              <a:rPr sz="50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Influences</a:t>
            </a:r>
            <a:r>
              <a:rPr sz="5000">
                <a:solidFill>
                  <a:srgbClr val="FFFFFF"/>
                </a:solidFill>
                <a:effectLst>
                  <a:outerShdw sx="100000" sy="100000" kx="0" ky="0" algn="b" rotWithShape="0" blurRad="50800" dist="38100" dir="5400000">
                    <a:srgbClr val="000000"/>
                  </a:outerShdw>
                </a:effectLst>
                <a:latin typeface="Chalkduster"/>
                <a:ea typeface="Chalkduster"/>
                <a:cs typeface="Chalkduster"/>
                <a:sym typeface="Chalkduster"/>
              </a:rPr>
              <a:t>”</a:t>
            </a:r>
          </a:p>
        </p:txBody>
      </p:sp>
      <p:sp>
        <p:nvSpPr>
          <p:cNvPr id="120" name="Shape 120"/>
          <p:cNvSpPr/>
          <p:nvPr>
            <p:ph type="body" idx="1"/>
          </p:nvPr>
        </p:nvSpPr>
        <p:spPr>
          <a:xfrm>
            <a:off x="457200" y="1600199"/>
            <a:ext cx="8229600" cy="4525964"/>
          </a:xfrm>
          <a:prstGeom prst="rect">
            <a:avLst/>
          </a:prstGeom>
          <a:ln>
            <a:round/>
          </a:ln>
        </p:spPr>
        <p:txBody>
          <a:bodyPr anchor="t"/>
          <a:lstStyle/>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Heredity</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Family Atmosphere</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Family Values</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Guiding Lines</a:t>
            </a:r>
            <a:endParaRPr sz="4800">
              <a:solidFill>
                <a:srgbClr val="FFFFFF"/>
              </a:solidFill>
              <a:effectLst>
                <a:outerShdw sx="100000" sy="100000" kx="0" ky="0" algn="b" rotWithShape="0" blurRad="50800" dist="38100" dir="5400000">
                  <a:srgbClr val="000000"/>
                </a:outerShdw>
              </a:effectLst>
              <a:uFill>
                <a:solidFill>
                  <a:srgbClr val="FFFFFF"/>
                </a:solidFill>
              </a:uFill>
            </a:endParaRPr>
          </a:p>
          <a:p>
            <a:pPr lvl="0" marL="584200" indent="-584200" defTabSz="457200">
              <a:spcBef>
                <a:spcPts val="600"/>
              </a:spcBef>
              <a:buSzPct val="100000"/>
              <a:buAutoNum type="arabicPeriod" startAt="1"/>
              <a:defRPr sz="1800">
                <a:solidFill>
                  <a:srgbClr val="000000"/>
                </a:solidFill>
                <a:effectLst/>
              </a:defRPr>
            </a:pPr>
            <a:r>
              <a:rPr sz="4800">
                <a:solidFill>
                  <a:srgbClr val="FFFFFF"/>
                </a:solidFill>
                <a:effectLst>
                  <a:outerShdw sx="100000" sy="100000" kx="0" ky="0" algn="b" rotWithShape="0" blurRad="50800" dist="38100" dir="5400000">
                    <a:srgbClr val="000000"/>
                  </a:outerShdw>
                </a:effectLst>
                <a:uFill>
                  <a:solidFill>
                    <a:srgbClr val="FFFFFF"/>
                  </a:solidFill>
                </a:uFill>
              </a:rPr>
              <a:t>Culture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19"/>
                                        </p:tgtEl>
                                        <p:attrNameLst>
                                          <p:attrName>style.visibility</p:attrName>
                                        </p:attrNameLst>
                                      </p:cBhvr>
                                      <p:to>
                                        <p:strVal val="visible"/>
                                      </p:to>
                                    </p:set>
                                    <p:animEffect filter="wipe(left)" transition="in">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20">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2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2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2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2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2" fill="hold">
                                  <p:stCondLst>
                                    <p:cond delay="0"/>
                                  </p:stCondLst>
                                  <p:iterate type="el" backwards="0">
                                    <p:tmAbs val="0"/>
                                  </p:iterate>
                                  <p:childTnLst>
                                    <p:set>
                                      <p:cBhvr>
                                        <p:cTn id="29" fill="hold"/>
                                        <p:tgtEl>
                                          <p:spTgt spid="12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0" grpId="2"/>
      <p:bldP build="whole" bldLvl="1" animBg="1" rev="0" advAuto="0" spid="119"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38100" y="2057399"/>
            <a:ext cx="9055100" cy="377355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marL="412750" indent="-412750" defTabSz="406400">
              <a:spcBef>
                <a:spcPts val="200"/>
              </a:spcBef>
              <a:buClr>
                <a:srgbClr val="FFFFFF"/>
              </a:buClr>
              <a:buSzPct val="100000"/>
              <a:buChar char="•"/>
              <a:defRPr sz="1800"/>
            </a:pPr>
            <a:r>
              <a:rPr sz="3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Having a strong bond to our personal points of view is among the toughest barriers to effective listening.</a:t>
            </a:r>
            <a:endParaRPr sz="3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marL="412750" indent="-412750" defTabSz="406400">
              <a:spcBef>
                <a:spcPts val="200"/>
              </a:spcBef>
              <a:buClr>
                <a:srgbClr val="FFFFFF"/>
              </a:buClr>
              <a:buSzPct val="100000"/>
              <a:buChar char="•"/>
              <a:defRPr sz="1800"/>
            </a:pPr>
            <a:r>
              <a:rPr sz="3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Our personal beliefs and values are an integral part of our personal points of view and we dismiss anything that weakens them.</a:t>
            </a:r>
            <a:endParaRPr sz="3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marL="412750" indent="-412750" defTabSz="406400">
              <a:spcBef>
                <a:spcPts val="200"/>
              </a:spcBef>
              <a:buClr>
                <a:srgbClr val="FFFFFF"/>
              </a:buClr>
              <a:buSzPct val="100000"/>
              <a:buChar char="•"/>
              <a:defRPr sz="1800"/>
            </a:pPr>
            <a:r>
              <a:rPr sz="3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Consider the view of others.</a:t>
            </a:r>
            <a:endParaRPr sz="3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endParaRPr>
          </a:p>
          <a:p>
            <a:pPr lvl="0" marL="412750" indent="-412750" defTabSz="406400">
              <a:buClr>
                <a:srgbClr val="FFFFFF"/>
              </a:buClr>
              <a:buSzPct val="100000"/>
              <a:buChar char="•"/>
              <a:defRPr sz="1800"/>
            </a:pPr>
            <a:r>
              <a:rPr sz="30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rPr>
              <a:t>Be curious about others’ point of views and the reasons why they hold them.</a:t>
            </a:r>
          </a:p>
        </p:txBody>
      </p:sp>
      <p:sp>
        <p:nvSpPr>
          <p:cNvPr id="123" name="Shape 123"/>
          <p:cNvSpPr/>
          <p:nvPr/>
        </p:nvSpPr>
        <p:spPr>
          <a:xfrm>
            <a:off x="38100" y="0"/>
            <a:ext cx="9055100" cy="1460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406400">
              <a:buClr>
                <a:srgbClr val="0085CC"/>
              </a:buClr>
              <a:defRPr b="1" sz="4800">
                <a:solidFill>
                  <a:srgbClr val="FFFFFF"/>
                </a:solidFill>
                <a:effectLst>
                  <a:outerShdw sx="100000" sy="100000" kx="0" ky="0" algn="b" rotWithShape="0" blurRad="38100" dist="64529" dir="2700000">
                    <a:srgbClr val="000000">
                      <a:alpha val="48275"/>
                    </a:srgbClr>
                  </a:outerShdw>
                </a:effectLst>
                <a:uFill>
                  <a:solidFill>
                    <a:srgbClr val="FFFFFF"/>
                  </a:solidFill>
                </a:uFill>
                <a:latin typeface="Helvetica Neue"/>
                <a:ea typeface="Helvetica Neue"/>
                <a:cs typeface="Helvetica Neue"/>
                <a:sym typeface="Helvetica Neue"/>
              </a:defRPr>
            </a:lvl1pPr>
          </a:lstStyle>
          <a:p>
            <a:pPr lvl="0">
              <a:defRPr b="0" sz="1800">
                <a:solidFill>
                  <a:srgbClr val="000000"/>
                </a:solidFill>
                <a:effectLst/>
                <a:uFillTx/>
              </a:defRPr>
            </a:pPr>
            <a:r>
              <a:rPr b="1" sz="4800">
                <a:solidFill>
                  <a:srgbClr val="FFFFFF"/>
                </a:solidFill>
                <a:effectLst>
                  <a:outerShdw sx="100000" sy="100000" kx="0" ky="0" algn="b" rotWithShape="0" blurRad="38100" dist="64529" dir="2700000">
                    <a:srgbClr val="000000">
                      <a:alpha val="48275"/>
                    </a:srgbClr>
                  </a:outerShdw>
                </a:effectLst>
                <a:uFill>
                  <a:solidFill>
                    <a:srgbClr val="FFFFFF"/>
                  </a:solidFill>
                </a:uFill>
              </a:rPr>
              <a:t>Attachment to Personal Beliefs and Values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23"/>
                                        </p:tgtEl>
                                        <p:attrNameLst>
                                          <p:attrName>style.visibility</p:attrName>
                                        </p:attrNameLst>
                                      </p:cBhvr>
                                      <p:to>
                                        <p:strVal val="visible"/>
                                      </p:to>
                                    </p:set>
                                    <p:animEffect filter="wipe(left)" transition="in">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22">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2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2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2" fill="hold">
                                  <p:stCondLst>
                                    <p:cond delay="0"/>
                                  </p:stCondLst>
                                  <p:iterate type="el" backwards="0">
                                    <p:tmAbs val="0"/>
                                  </p:iterate>
                                  <p:childTnLst>
                                    <p:set>
                                      <p:cBhvr>
                                        <p:cTn id="21" fill="hold"/>
                                        <p:tgtEl>
                                          <p:spTgt spid="12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2" fill="hold">
                                  <p:stCondLst>
                                    <p:cond delay="0"/>
                                  </p:stCondLst>
                                  <p:iterate type="el" backwards="0">
                                    <p:tmAbs val="0"/>
                                  </p:iterate>
                                  <p:childTnLst>
                                    <p:set>
                                      <p:cBhvr>
                                        <p:cTn id="25" fill="hold"/>
                                        <p:tgtEl>
                                          <p:spTgt spid="12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1"/>
      <p:bldP build="p" bldLvl="5" animBg="1" rev="0" advAuto="0" spid="122"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body" idx="1"/>
          </p:nvPr>
        </p:nvSpPr>
        <p:spPr>
          <a:xfrm>
            <a:off x="723900" y="965200"/>
            <a:ext cx="8039100" cy="4927600"/>
          </a:xfrm>
          <a:prstGeom prst="rect">
            <a:avLst/>
          </a:prstGeom>
        </p:spPr>
        <p:txBody>
          <a:bodyPr/>
          <a:lstStyle>
            <a:lvl1pPr marL="0" indent="0" algn="ctr" defTabSz="457200">
              <a:spcBef>
                <a:spcPts val="0"/>
              </a:spcBef>
              <a:buSzTx/>
              <a:buNone/>
              <a:defRPr sz="6000">
                <a:effectLst>
                  <a:outerShdw sx="100000" sy="100000" kx="0" ky="0" algn="b" rotWithShape="0" blurRad="0" dist="53881" dir="2700000">
                    <a:srgbClr val="000000">
                      <a:alpha val="33333"/>
                    </a:srgbClr>
                  </a:outerShdw>
                </a:effectLst>
                <a:uFillTx/>
              </a:defRPr>
            </a:lvl1pPr>
          </a:lstStyle>
          <a:p>
            <a:pPr lvl="0">
              <a:defRPr sz="1800">
                <a:solidFill>
                  <a:srgbClr val="000000"/>
                </a:solidFill>
                <a:effectLst/>
              </a:defRPr>
            </a:pPr>
            <a:r>
              <a:rPr sz="6000">
                <a:solidFill>
                  <a:srgbClr val="FFFFFF"/>
                </a:solidFill>
                <a:effectLst>
                  <a:outerShdw sx="100000" sy="100000" kx="0" ky="0" algn="b" rotWithShape="0" blurRad="0" dist="53881" dir="2700000">
                    <a:srgbClr val="000000">
                      <a:alpha val="33333"/>
                    </a:srgbClr>
                  </a:outerShdw>
                </a:effectLst>
              </a:rPr>
              <a:t>Importance of Managing Distractions</a:t>
            </a:r>
            <a:endParaRPr sz="6000">
              <a:solidFill>
                <a:srgbClr val="FFFFFF"/>
              </a:solidFill>
              <a:effectLst>
                <a:outerShdw sx="100000" sy="100000" kx="0" ky="0" algn="b" rotWithShape="0" blurRad="0" dist="53881" dir="2700000">
                  <a:srgbClr val="000000">
                    <a:alpha val="33333"/>
                  </a:srgbClr>
                </a:outerShdw>
              </a:effectLst>
            </a:endParaRPr>
          </a:p>
        </p:txBody>
      </p:sp>
    </p:spTree>
  </p:cSld>
  <p:clrMapOvr>
    <a:masterClrMapping/>
  </p:clrMapOvr>
  <p:transition spd="fast" advClick="1">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body" idx="1"/>
          </p:nvPr>
        </p:nvSpPr>
        <p:spPr>
          <a:xfrm>
            <a:off x="558800" y="965200"/>
            <a:ext cx="8039100" cy="1371600"/>
          </a:xfrm>
          <a:prstGeom prst="rect">
            <a:avLst/>
          </a:prstGeom>
        </p:spPr>
        <p:txBody>
          <a:bodyPr/>
          <a:lstStyle>
            <a:lvl1pPr marL="0" indent="0">
              <a:buSzTx/>
              <a:buNone/>
              <a:defRPr sz="4800">
                <a:effectLst>
                  <a:outerShdw sx="100000" sy="100000" kx="0" ky="0" algn="b" rotWithShape="0" blurRad="0" dist="53881" dir="2700000">
                    <a:srgbClr val="000000">
                      <a:alpha val="33333"/>
                    </a:srgbClr>
                  </a:outerShdw>
                </a:effectLst>
              </a:defRPr>
            </a:lvl1pPr>
          </a:lstStyle>
          <a:p>
            <a:pPr lvl="0">
              <a:defRPr sz="1800">
                <a:solidFill>
                  <a:srgbClr val="000000"/>
                </a:solidFill>
                <a:effectLst/>
                <a:uFillTx/>
              </a:defRPr>
            </a:pPr>
            <a:r>
              <a:rPr sz="4800">
                <a:solidFill>
                  <a:srgbClr val="FFFFFF"/>
                </a:solidFill>
                <a:effectLst>
                  <a:outerShdw sx="100000" sy="100000" kx="0" ky="0" algn="b" rotWithShape="0" blurRad="0" dist="53881" dir="2700000">
                    <a:srgbClr val="000000">
                      <a:alpha val="33333"/>
                    </a:srgbClr>
                  </a:outerShdw>
                </a:effectLst>
                <a:uFill>
                  <a:solidFill>
                    <a:srgbClr val="FFFFFF"/>
                  </a:solidFill>
                </a:uFill>
              </a:rPr>
              <a:t>Distractions Workgroup</a:t>
            </a:r>
          </a:p>
        </p:txBody>
      </p:sp>
      <p:sp>
        <p:nvSpPr>
          <p:cNvPr id="130" name="Shape 130"/>
          <p:cNvSpPr/>
          <p:nvPr/>
        </p:nvSpPr>
        <p:spPr>
          <a:xfrm>
            <a:off x="1199886" y="2641600"/>
            <a:ext cx="6756401" cy="35195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3200">
                <a:solidFill>
                  <a:srgbClr val="FFFFFF"/>
                </a:solidFill>
                <a:effectLst>
                  <a:outerShdw sx="100000" sy="100000" kx="0" ky="0" algn="b" rotWithShape="0" blurRad="0" dist="53881" dir="2700000">
                    <a:srgbClr val="000000">
                      <a:alpha val="33333"/>
                    </a:srgbClr>
                  </a:outerShdw>
                </a:effectLst>
                <a:latin typeface="+mn-lt"/>
                <a:ea typeface="+mn-ea"/>
                <a:cs typeface="+mn-cs"/>
                <a:sym typeface="Helvetica Neue Light"/>
              </a:defRPr>
            </a:lvl1pPr>
          </a:lstStyle>
          <a:p>
            <a:pPr lvl="0">
              <a:defRPr sz="1800">
                <a:solidFill>
                  <a:srgbClr val="000000"/>
                </a:solidFill>
                <a:effectLst/>
              </a:defRPr>
            </a:pPr>
            <a:r>
              <a:rPr sz="3200">
                <a:solidFill>
                  <a:srgbClr val="FFFFFF"/>
                </a:solidFill>
                <a:effectLst>
                  <a:outerShdw sx="100000" sy="100000" kx="0" ky="0" algn="b" rotWithShape="0" blurRad="0" dist="53881" dir="2700000">
                    <a:srgbClr val="000000">
                      <a:alpha val="33333"/>
                    </a:srgbClr>
                  </a:outerShdw>
                </a:effectLst>
              </a:rPr>
              <a:t>The Distractions Workgroup seeks to uphold the safety of the NAS through continued awareness and education regarding the safety impact of distractions, with an emphasis on electronic distractions.</a:t>
            </a:r>
            <a:endParaRPr sz="3200">
              <a:solidFill>
                <a:srgbClr val="FFFFFF"/>
              </a:solidFill>
              <a:effectLst>
                <a:outerShdw sx="100000" sy="100000" kx="0" ky="0" algn="b" rotWithShape="0" blurRad="0" dist="53881" dir="2700000">
                  <a:srgbClr val="000000">
                    <a:alpha val="33333"/>
                  </a:srgbClr>
                </a:outerShdw>
              </a:effectLst>
            </a:endParaRP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body" idx="1"/>
          </p:nvPr>
        </p:nvSpPr>
        <p:spPr>
          <a:prstGeom prst="rect">
            <a:avLst/>
          </a:prstGeom>
        </p:spPr>
        <p:txBody>
          <a:bodyPr/>
          <a:lstStyle/>
          <a:p>
            <a:pPr lvl="0"/>
          </a:p>
        </p:txBody>
      </p:sp>
      <p:pic>
        <p:nvPicPr>
          <p:cNvPr id="133" name="droppedImage.pdf"/>
          <p:cNvPicPr/>
          <p:nvPr/>
        </p:nvPicPr>
        <p:blipFill>
          <a:blip r:embed="rId2">
            <a:extLst/>
          </a:blip>
          <a:stretch>
            <a:fillRect/>
          </a:stretch>
        </p:blipFill>
        <p:spPr>
          <a:xfrm>
            <a:off x="368300" y="119062"/>
            <a:ext cx="8420101" cy="6315076"/>
          </a:xfrm>
          <a:prstGeom prst="rect">
            <a:avLst/>
          </a:prstGeom>
          <a:ln w="12700">
            <a:round/>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body" idx="1"/>
          </p:nvPr>
        </p:nvSpPr>
        <p:spPr>
          <a:xfrm>
            <a:off x="558800" y="1320800"/>
            <a:ext cx="8039100" cy="4572000"/>
          </a:xfrm>
          <a:prstGeom prst="rect">
            <a:avLst/>
          </a:prstGeom>
        </p:spPr>
        <p:txBody>
          <a:bodyPr/>
          <a:lstStyle/>
          <a:p>
            <a:pPr lvl="0">
              <a:defRPr sz="1800">
                <a:solidFill>
                  <a:srgbClr val="000000"/>
                </a:solidFill>
                <a:uFillTx/>
              </a:defRPr>
            </a:pPr>
            <a:r>
              <a:rPr sz="2400">
                <a:solidFill>
                  <a:srgbClr val="FFFFFF"/>
                </a:solidFill>
                <a:uFill>
                  <a:solidFill>
                    <a:srgbClr val="FFFFFF"/>
                  </a:solidFill>
                </a:uFill>
              </a:rPr>
              <a:t>Position Overload/Experience/Location</a:t>
            </a:r>
            <a:endParaRPr sz="2400">
              <a:solidFill>
                <a:srgbClr val="FFFFFF"/>
              </a:solidFill>
              <a:uFill>
                <a:solidFill>
                  <a:srgbClr val="FFFFFF"/>
                </a:solidFill>
              </a:uFill>
            </a:endParaRPr>
          </a:p>
          <a:p>
            <a:pPr lvl="0">
              <a:defRPr sz="1800">
                <a:solidFill>
                  <a:srgbClr val="000000"/>
                </a:solidFill>
                <a:uFillTx/>
              </a:defRPr>
            </a:pPr>
            <a:r>
              <a:rPr sz="2400">
                <a:solidFill>
                  <a:srgbClr val="FFFFFF"/>
                </a:solidFill>
                <a:uFill>
                  <a:solidFill>
                    <a:srgbClr val="FFFFFF"/>
                  </a:solidFill>
                </a:uFill>
              </a:rPr>
              <a:t>Communication</a:t>
            </a:r>
            <a:endParaRPr sz="2400">
              <a:solidFill>
                <a:srgbClr val="FFFFFF"/>
              </a:solidFill>
              <a:uFill>
                <a:solidFill>
                  <a:srgbClr val="FFFFFF"/>
                </a:solidFill>
              </a:uFill>
            </a:endParaRPr>
          </a:p>
          <a:p>
            <a:pPr lvl="0">
              <a:defRPr sz="1800">
                <a:solidFill>
                  <a:srgbClr val="000000"/>
                </a:solidFill>
                <a:uFillTx/>
              </a:defRPr>
            </a:pPr>
            <a:r>
              <a:rPr sz="2400">
                <a:solidFill>
                  <a:srgbClr val="FFFFFF"/>
                </a:solidFill>
                <a:uFill>
                  <a:solidFill>
                    <a:srgbClr val="FFFFFF"/>
                  </a:solidFill>
                </a:uFill>
              </a:rPr>
              <a:t>Equipment</a:t>
            </a:r>
            <a:endParaRPr sz="2400">
              <a:solidFill>
                <a:srgbClr val="FFFFFF"/>
              </a:solidFill>
              <a:uFill>
                <a:solidFill>
                  <a:srgbClr val="FFFFFF"/>
                </a:solidFill>
              </a:uFill>
            </a:endParaRPr>
          </a:p>
          <a:p>
            <a:pPr lvl="0">
              <a:defRPr sz="1800">
                <a:solidFill>
                  <a:srgbClr val="000000"/>
                </a:solidFill>
                <a:uFillTx/>
              </a:defRPr>
            </a:pPr>
            <a:r>
              <a:rPr sz="2400">
                <a:solidFill>
                  <a:srgbClr val="FFFFFF"/>
                </a:solidFill>
                <a:uFill>
                  <a:solidFill>
                    <a:srgbClr val="FFFFFF"/>
                  </a:solidFill>
                </a:uFill>
              </a:rPr>
              <a:t>External Business</a:t>
            </a:r>
            <a:endParaRPr sz="2400">
              <a:solidFill>
                <a:srgbClr val="FFFFFF"/>
              </a:solidFill>
              <a:uFill>
                <a:solidFill>
                  <a:srgbClr val="FFFFFF"/>
                </a:solidFill>
              </a:uFill>
            </a:endParaRPr>
          </a:p>
          <a:p>
            <a:pPr lvl="0">
              <a:defRPr sz="1800">
                <a:solidFill>
                  <a:srgbClr val="000000"/>
                </a:solidFill>
                <a:uFillTx/>
              </a:defRPr>
            </a:pPr>
            <a:r>
              <a:rPr sz="2400">
                <a:solidFill>
                  <a:srgbClr val="FFFFFF"/>
                </a:solidFill>
                <a:uFill>
                  <a:solidFill>
                    <a:srgbClr val="FFFFFF"/>
                  </a:solidFill>
                </a:uFill>
              </a:rPr>
              <a:t>OJTI</a:t>
            </a:r>
            <a:endParaRPr sz="2400">
              <a:solidFill>
                <a:srgbClr val="FFFFFF"/>
              </a:solidFill>
              <a:uFill>
                <a:solidFill>
                  <a:srgbClr val="FFFFFF"/>
                </a:solidFill>
              </a:uFill>
            </a:endParaRPr>
          </a:p>
          <a:p>
            <a:pPr lvl="0">
              <a:defRPr sz="1800">
                <a:solidFill>
                  <a:srgbClr val="000000"/>
                </a:solidFill>
                <a:uFillTx/>
              </a:defRPr>
            </a:pPr>
            <a:r>
              <a:rPr sz="2400">
                <a:solidFill>
                  <a:srgbClr val="FFFFFF"/>
                </a:solidFill>
                <a:uFill>
                  <a:solidFill>
                    <a:srgbClr val="FFFFFF"/>
                  </a:solidFill>
                </a:uFill>
              </a:rPr>
              <a:t>Reduced Traffic</a:t>
            </a:r>
          </a:p>
        </p:txBody>
      </p:sp>
      <p:sp>
        <p:nvSpPr>
          <p:cNvPr id="136" name="Shape 136"/>
          <p:cNvSpPr/>
          <p:nvPr/>
        </p:nvSpPr>
        <p:spPr>
          <a:xfrm>
            <a:off x="3893455" y="482600"/>
            <a:ext cx="1350493" cy="8128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28575" marR="28575" algn="ctr" defTabSz="647700">
              <a:defRPr sz="4800">
                <a:solidFill>
                  <a:srgbClr val="FFFFFF"/>
                </a:solidFill>
                <a:uFill>
                  <a:solidFill>
                    <a:srgbClr val="FFFFFF"/>
                  </a:solidFill>
                </a:uFill>
                <a:latin typeface="+mn-lt"/>
                <a:ea typeface="+mn-ea"/>
                <a:cs typeface="+mn-cs"/>
                <a:sym typeface="Helvetica Neue Light"/>
              </a:defRPr>
            </a:lvl1pPr>
          </a:lstStyle>
          <a:p>
            <a:pPr lvl="0">
              <a:defRPr sz="1800">
                <a:solidFill>
                  <a:srgbClr val="000000"/>
                </a:solidFill>
                <a:uFillTx/>
              </a:defRPr>
            </a:pPr>
            <a:r>
              <a:rPr sz="4800">
                <a:solidFill>
                  <a:srgbClr val="FFFFFF"/>
                </a:solidFill>
                <a:uFill>
                  <a:solidFill>
                    <a:srgbClr val="FFFFFF"/>
                  </a:solidFill>
                </a:uFill>
              </a:rPr>
              <a:t>Duty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3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3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13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5"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body" idx="1"/>
          </p:nvPr>
        </p:nvSpPr>
        <p:spPr>
          <a:xfrm>
            <a:off x="558800" y="1320800"/>
            <a:ext cx="8039100" cy="4572000"/>
          </a:xfrm>
          <a:prstGeom prst="rect">
            <a:avLst/>
          </a:prstGeom>
        </p:spPr>
        <p:txBody>
          <a:bodyPr/>
          <a:lstStyle/>
          <a:p>
            <a:pPr lvl="0">
              <a:defRPr sz="1800">
                <a:solidFill>
                  <a:srgbClr val="000000"/>
                </a:solidFill>
                <a:uFillTx/>
              </a:defRPr>
            </a:pPr>
            <a:r>
              <a:rPr sz="2400">
                <a:solidFill>
                  <a:srgbClr val="FFFFFF"/>
                </a:solidFill>
                <a:uFill>
                  <a:solidFill>
                    <a:srgbClr val="FFFFFF"/>
                  </a:solidFill>
                </a:uFill>
              </a:rPr>
              <a:t>Communication</a:t>
            </a:r>
            <a:endParaRPr sz="2400">
              <a:solidFill>
                <a:srgbClr val="FFFFFF"/>
              </a:solidFill>
              <a:uFill>
                <a:solidFill>
                  <a:srgbClr val="FFFFFF"/>
                </a:solidFill>
              </a:uFill>
            </a:endParaRPr>
          </a:p>
          <a:p>
            <a:pPr lvl="0">
              <a:defRPr sz="1800">
                <a:solidFill>
                  <a:srgbClr val="000000"/>
                </a:solidFill>
                <a:uFillTx/>
              </a:defRPr>
            </a:pPr>
            <a:r>
              <a:rPr sz="2400">
                <a:solidFill>
                  <a:srgbClr val="FFFFFF"/>
                </a:solidFill>
                <a:uFill>
                  <a:solidFill>
                    <a:srgbClr val="FFFFFF"/>
                  </a:solidFill>
                </a:uFill>
              </a:rPr>
              <a:t>Other Tasks</a:t>
            </a:r>
            <a:endParaRPr sz="2400">
              <a:solidFill>
                <a:srgbClr val="FFFFFF"/>
              </a:solidFill>
              <a:uFill>
                <a:solidFill>
                  <a:srgbClr val="FFFFFF"/>
                </a:solidFill>
              </a:uFill>
            </a:endParaRPr>
          </a:p>
          <a:p>
            <a:pPr lvl="0">
              <a:defRPr sz="1800">
                <a:solidFill>
                  <a:srgbClr val="000000"/>
                </a:solidFill>
                <a:uFillTx/>
              </a:defRPr>
            </a:pPr>
            <a:r>
              <a:rPr sz="2400">
                <a:solidFill>
                  <a:srgbClr val="FFFFFF"/>
                </a:solidFill>
                <a:uFill>
                  <a:solidFill>
                    <a:srgbClr val="FFFFFF"/>
                  </a:solidFill>
                </a:uFill>
              </a:rPr>
              <a:t>Media</a:t>
            </a:r>
            <a:endParaRPr sz="2400">
              <a:solidFill>
                <a:srgbClr val="FFFFFF"/>
              </a:solidFill>
              <a:uFill>
                <a:solidFill>
                  <a:srgbClr val="FFFFFF"/>
                </a:solidFill>
              </a:uFill>
            </a:endParaRPr>
          </a:p>
          <a:p>
            <a:pPr lvl="0">
              <a:defRPr sz="1800">
                <a:solidFill>
                  <a:srgbClr val="000000"/>
                </a:solidFill>
                <a:uFillTx/>
              </a:defRPr>
            </a:pPr>
            <a:r>
              <a:rPr sz="2400">
                <a:solidFill>
                  <a:srgbClr val="FFFFFF"/>
                </a:solidFill>
                <a:uFill>
                  <a:solidFill>
                    <a:srgbClr val="FFFFFF"/>
                  </a:solidFill>
                </a:uFill>
              </a:rPr>
              <a:t>Electronic</a:t>
            </a:r>
          </a:p>
        </p:txBody>
      </p:sp>
      <p:sp>
        <p:nvSpPr>
          <p:cNvPr id="139" name="Shape 139"/>
          <p:cNvSpPr/>
          <p:nvPr/>
        </p:nvSpPr>
        <p:spPr>
          <a:xfrm>
            <a:off x="3232960" y="482600"/>
            <a:ext cx="2671497" cy="8128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28575" marR="28575" algn="ctr" defTabSz="647700">
              <a:defRPr sz="4800">
                <a:solidFill>
                  <a:srgbClr val="FFFFFF"/>
                </a:solidFill>
                <a:uFill>
                  <a:solidFill>
                    <a:srgbClr val="FFFFFF"/>
                  </a:solidFill>
                </a:uFill>
                <a:latin typeface="+mn-lt"/>
                <a:ea typeface="+mn-ea"/>
                <a:cs typeface="+mn-cs"/>
                <a:sym typeface="Helvetica Neue Light"/>
              </a:defRPr>
            </a:lvl1pPr>
          </a:lstStyle>
          <a:p>
            <a:pPr lvl="0">
              <a:defRPr sz="1800">
                <a:solidFill>
                  <a:srgbClr val="000000"/>
                </a:solidFill>
                <a:uFillTx/>
              </a:defRPr>
            </a:pPr>
            <a:r>
              <a:rPr sz="4800">
                <a:solidFill>
                  <a:srgbClr val="FFFFFF"/>
                </a:solidFill>
                <a:uFill>
                  <a:solidFill>
                    <a:srgbClr val="FFFFFF"/>
                  </a:solidFill>
                </a:uFill>
              </a:rPr>
              <a:t>Non-Duty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3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3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8"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body" idx="1"/>
          </p:nvPr>
        </p:nvSpPr>
        <p:spPr>
          <a:prstGeom prst="rect">
            <a:avLst/>
          </a:prstGeom>
        </p:spPr>
        <p:txBody>
          <a:bodyPr/>
          <a:lstStyle/>
          <a:p>
            <a:pPr lvl="0">
              <a:defRPr sz="1800">
                <a:solidFill>
                  <a:srgbClr val="000000"/>
                </a:solidFill>
                <a:uFillTx/>
              </a:defRPr>
            </a:pPr>
            <a:r>
              <a:rPr sz="2400">
                <a:solidFill>
                  <a:srgbClr val="FFFFFF"/>
                </a:solidFill>
                <a:effectLst>
                  <a:outerShdw sx="100000" sy="100000" kx="0" ky="0" algn="b" rotWithShape="0" blurRad="0" dist="53881" dir="2700000">
                    <a:srgbClr val="000000">
                      <a:alpha val="33333"/>
                    </a:srgbClr>
                  </a:outerShdw>
                </a:effectLst>
                <a:uFill>
                  <a:solidFill>
                    <a:srgbClr val="FFFFFF"/>
                  </a:solidFill>
                </a:uFill>
              </a:rPr>
              <a:t>“...allowed this conversation to monopolize their attention and thus lower their capacity to monitor their radio communications, notice the lack of contact [with ATC] and recognize, via airplane instruments, the flight’s progress.” </a:t>
            </a:r>
            <a:endParaRPr sz="2400">
              <a:solidFill>
                <a:srgbClr val="FFFFFF"/>
              </a:solidFill>
              <a:effectLst>
                <a:outerShdw sx="100000" sy="100000" kx="0" ky="0" algn="b" rotWithShape="0" blurRad="0" dist="53881" dir="2700000">
                  <a:srgbClr val="000000">
                    <a:alpha val="33333"/>
                  </a:srgbClr>
                </a:outerShdw>
              </a:effectLst>
              <a:uFill>
                <a:solidFill>
                  <a:srgbClr val="FFFFFF"/>
                </a:solidFill>
              </a:uFill>
            </a:endParaRPr>
          </a:p>
          <a:p>
            <a:pPr lvl="0">
              <a:defRPr sz="1800">
                <a:solidFill>
                  <a:srgbClr val="000000"/>
                </a:solidFill>
                <a:uFillTx/>
              </a:defRPr>
            </a:pPr>
            <a:r>
              <a:rPr sz="2400">
                <a:solidFill>
                  <a:srgbClr val="FFFFFF"/>
                </a:solidFill>
                <a:effectLst>
                  <a:outerShdw sx="100000" sy="100000" kx="0" ky="0" algn="b" rotWithShape="0" blurRad="0" dist="53881" dir="2700000">
                    <a:srgbClr val="000000">
                      <a:alpha val="33333"/>
                    </a:srgbClr>
                  </a:outerShdw>
                </a:effectLst>
                <a:uFill>
                  <a:solidFill>
                    <a:srgbClr val="FFFFFF"/>
                  </a:solidFill>
                </a:uFill>
              </a:rPr>
              <a:t>“The computers not only restricted the pilots’ direct visual scan of all cockpit instruments but also further focused their attention on non- operational issues, contributing to a reduction in their monitoring activities, loss of situational awareness and lack of awareness of the passage of time.” </a:t>
            </a:r>
            <a:endParaRPr sz="2400">
              <a:solidFill>
                <a:srgbClr val="FFFFFF"/>
              </a:solidFill>
              <a:effectLst>
                <a:outerShdw sx="100000" sy="100000" kx="0" ky="0" algn="b" rotWithShape="0" blurRad="0" dist="53881" dir="2700000">
                  <a:srgbClr val="000000">
                    <a:alpha val="33333"/>
                  </a:srgbClr>
                </a:outerShdw>
              </a:effectLst>
              <a:uFill>
                <a:solidFill>
                  <a:srgbClr val="FFFFFF"/>
                </a:solidFill>
              </a:uFill>
            </a:endParaRPr>
          </a:p>
        </p:txBody>
      </p:sp>
      <p:sp>
        <p:nvSpPr>
          <p:cNvPr id="142" name="Shape 142"/>
          <p:cNvSpPr/>
          <p:nvPr/>
        </p:nvSpPr>
        <p:spPr>
          <a:xfrm>
            <a:off x="2603436" y="368300"/>
            <a:ext cx="3925977" cy="139864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b="1" baseline="31999" sz="5400">
                <a:solidFill>
                  <a:srgbClr val="FFFFFF"/>
                </a:solidFill>
                <a:effectLst>
                  <a:outerShdw sx="100000" sy="100000" kx="0" ky="0" algn="b" rotWithShape="0" blurRad="0" dist="53881" dir="2700000">
                    <a:srgbClr val="000000">
                      <a:alpha val="33333"/>
                    </a:srgbClr>
                  </a:outerShdw>
                </a:effectLst>
                <a:latin typeface="Helvetica Neue"/>
                <a:ea typeface="Helvetica Neue"/>
                <a:cs typeface="Helvetica Neue"/>
                <a:sym typeface="Helvetica Neue"/>
              </a:defRPr>
            </a:lvl1pPr>
          </a:lstStyle>
          <a:p>
            <a:pPr lvl="0">
              <a:defRPr b="0" baseline="0" sz="1800">
                <a:solidFill>
                  <a:srgbClr val="000000"/>
                </a:solidFill>
                <a:effectLst/>
              </a:defRPr>
            </a:pPr>
            <a:r>
              <a:rPr b="1" baseline="31999" sz="5400">
                <a:solidFill>
                  <a:srgbClr val="FFFFFF"/>
                </a:solidFill>
                <a:effectLst>
                  <a:outerShdw sx="100000" sy="100000" kx="0" ky="0" algn="b" rotWithShape="0" blurRad="0" dist="53881" dir="2700000">
                    <a:srgbClr val="000000">
                      <a:alpha val="33333"/>
                    </a:srgbClr>
                  </a:outerShdw>
                </a:effectLst>
              </a:rPr>
              <a:t>October 21, 2009</a:t>
            </a:r>
            <a:endParaRPr b="1" baseline="31999" sz="5400">
              <a:solidFill>
                <a:srgbClr val="FFFFFF"/>
              </a:solidFill>
              <a:effectLst>
                <a:outerShdw sx="100000" sy="100000" kx="0" ky="0" algn="b" rotWithShape="0" blurRad="0" dist="53881" dir="2700000">
                  <a:srgbClr val="000000">
                    <a:alpha val="33333"/>
                  </a:srgbClr>
                </a:outerShdw>
              </a:effectLst>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4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4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1"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body" idx="1"/>
          </p:nvPr>
        </p:nvSpPr>
        <p:spPr>
          <a:xfrm>
            <a:off x="558800" y="1739900"/>
            <a:ext cx="8039100" cy="4686300"/>
          </a:xfrm>
          <a:prstGeom prst="rect">
            <a:avLst/>
          </a:prstGeom>
        </p:spPr>
        <p:txBody>
          <a:bodyPr/>
          <a:lstStyle>
            <a:lvl1pPr marL="539725" indent="-539725" algn="ctr">
              <a:defRPr sz="3200">
                <a:effectLst>
                  <a:outerShdw sx="100000" sy="100000" kx="0" ky="0" algn="b" rotWithShape="0" blurRad="0" dist="53881" dir="2700000">
                    <a:srgbClr val="000000">
                      <a:alpha val="33333"/>
                    </a:srgbClr>
                  </a:outerShdw>
                </a:effectLst>
              </a:defRPr>
            </a:lvl1pPr>
          </a:lstStyle>
          <a:p>
            <a:pPr lvl="0">
              <a:defRPr sz="1800">
                <a:solidFill>
                  <a:srgbClr val="000000"/>
                </a:solidFill>
                <a:effectLst/>
                <a:uFillTx/>
              </a:defRPr>
            </a:pPr>
            <a:r>
              <a:rPr sz="3200">
                <a:solidFill>
                  <a:srgbClr val="FFFFFF"/>
                </a:solidFill>
                <a:effectLst>
                  <a:outerShdw sx="100000" sy="100000" kx="0" ky="0" algn="b" rotWithShape="0" blurRad="0" dist="53881" dir="2700000">
                    <a:srgbClr val="000000">
                      <a:alpha val="33333"/>
                    </a:srgbClr>
                  </a:outerShdw>
                </a:effectLst>
                <a:uFill>
                  <a:solidFill>
                    <a:srgbClr val="FFFFFF"/>
                  </a:solidFill>
                </a:uFill>
              </a:rPr>
              <a:t>Among the contributing factors was “the pilot’s distracted attention due to personal texting during safety-critical ground and flight operations,” </a:t>
            </a:r>
          </a:p>
        </p:txBody>
      </p:sp>
      <p:sp>
        <p:nvSpPr>
          <p:cNvPr id="145" name="Shape 145"/>
          <p:cNvSpPr/>
          <p:nvPr/>
        </p:nvSpPr>
        <p:spPr>
          <a:xfrm>
            <a:off x="1638125" y="584200"/>
            <a:ext cx="2762336" cy="117004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b="1" baseline="31999" sz="4000">
                <a:solidFill>
                  <a:srgbClr val="FFFFFF"/>
                </a:solidFill>
                <a:effectLst>
                  <a:outerShdw sx="100000" sy="100000" kx="0" ky="0" algn="b" rotWithShape="0" blurRad="0" dist="53881" dir="2700000">
                    <a:srgbClr val="000000">
                      <a:alpha val="33333"/>
                    </a:srgbClr>
                  </a:outerShdw>
                </a:effectLst>
                <a:latin typeface="Helvetica Neue"/>
                <a:ea typeface="Helvetica Neue"/>
                <a:cs typeface="Helvetica Neue"/>
                <a:sym typeface="Helvetica Neue"/>
              </a:defRPr>
            </a:lvl1pPr>
          </a:lstStyle>
          <a:p>
            <a:pPr lvl="0">
              <a:defRPr b="0" baseline="0" sz="1800">
                <a:solidFill>
                  <a:srgbClr val="000000"/>
                </a:solidFill>
                <a:effectLst/>
              </a:defRPr>
            </a:pPr>
            <a:r>
              <a:rPr b="1" baseline="31999" sz="4000">
                <a:solidFill>
                  <a:srgbClr val="FFFFFF"/>
                </a:solidFill>
                <a:effectLst>
                  <a:outerShdw sx="100000" sy="100000" kx="0" ky="0" algn="b" rotWithShape="0" blurRad="0" dist="53881" dir="2700000">
                    <a:srgbClr val="000000">
                      <a:alpha val="33333"/>
                    </a:srgbClr>
                  </a:outerShdw>
                </a:effectLst>
              </a:rPr>
              <a:t>August 26, 2011</a:t>
            </a:r>
            <a:endParaRPr b="1" baseline="31999" sz="4000">
              <a:solidFill>
                <a:srgbClr val="FFFFFF"/>
              </a:solidFill>
              <a:effectLst>
                <a:outerShdw sx="100000" sy="100000" kx="0" ky="0" algn="b" rotWithShape="0" blurRad="0" dist="53881" dir="2700000">
                  <a:srgbClr val="000000">
                    <a:alpha val="33333"/>
                  </a:srgbClr>
                </a:outerShdw>
              </a:effectLst>
            </a:endParaRPr>
          </a:p>
        </p:txBody>
      </p:sp>
      <p:pic>
        <p:nvPicPr>
          <p:cNvPr id="146" name="heli.png"/>
          <p:cNvPicPr/>
          <p:nvPr/>
        </p:nvPicPr>
        <p:blipFill>
          <a:blip r:embed="rId2">
            <a:extLst/>
          </a:blip>
          <a:stretch>
            <a:fillRect/>
          </a:stretch>
        </p:blipFill>
        <p:spPr>
          <a:xfrm>
            <a:off x="5410200" y="127000"/>
            <a:ext cx="2794636" cy="2070101"/>
          </a:xfrm>
          <a:prstGeom prst="rect">
            <a:avLst/>
          </a:prstGeom>
          <a:ln w="12700">
            <a:round/>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1"/>
          </p:nvPr>
        </p:nvSpPr>
        <p:spPr>
          <a:prstGeom prst="rect">
            <a:avLst/>
          </a:prstGeom>
        </p:spPr>
        <p:txBody>
          <a:bodyPr/>
          <a:lstStyle/>
          <a:p>
            <a:pPr lvl="0"/>
          </a:p>
        </p:txBody>
      </p:sp>
      <p:pic>
        <p:nvPicPr>
          <p:cNvPr id="149" name="droppedImage.pdf"/>
          <p:cNvPicPr/>
          <p:nvPr/>
        </p:nvPicPr>
        <p:blipFill>
          <a:blip r:embed="rId2">
            <a:extLst/>
          </a:blip>
          <a:stretch>
            <a:fillRect/>
          </a:stretch>
        </p:blipFill>
        <p:spPr>
          <a:xfrm>
            <a:off x="127000" y="-28575"/>
            <a:ext cx="9059333" cy="6794501"/>
          </a:xfrm>
          <a:prstGeom prst="rect">
            <a:avLst/>
          </a:prstGeom>
          <a:ln w="12700">
            <a:round/>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body" idx="1"/>
          </p:nvPr>
        </p:nvSpPr>
        <p:spPr>
          <a:xfrm>
            <a:off x="228600" y="749300"/>
            <a:ext cx="8674100" cy="5778500"/>
          </a:xfrm>
          <a:prstGeom prst="rect">
            <a:avLst/>
          </a:prstGeom>
        </p:spPr>
        <p:txBody>
          <a:bodyPr anchor="t">
            <a:normAutofit fontScale="100000" lnSpcReduction="0"/>
          </a:bodyPr>
          <a:lstStyle/>
          <a:p>
            <a:pPr lvl="0" marL="221859" indent="-221859" defTabSz="357631">
              <a:lnSpc>
                <a:spcPct val="80000"/>
              </a:lnSpc>
              <a:spcBef>
                <a:spcPts val="1200"/>
              </a:spcBef>
              <a:buClr>
                <a:srgbClr val="FFFFFF"/>
              </a:buClr>
              <a:buSzPct val="200000"/>
              <a:buChar char="•"/>
              <a:defRPr sz="1800">
                <a:solidFill>
                  <a:srgbClr val="000000"/>
                </a:solidFill>
                <a:effectLst/>
              </a:defRPr>
            </a:pPr>
            <a:r>
              <a:rPr sz="2112">
                <a:solidFill>
                  <a:srgbClr val="FFFFFF"/>
                </a:solidFill>
                <a:effectLst>
                  <a:outerShdw sx="100000" sy="100000" kx="0" ky="0" algn="b" rotWithShape="0" blurRad="44704" dist="33528" dir="5400000">
                    <a:srgbClr val="000000"/>
                  </a:outerShdw>
                </a:effectLst>
              </a:rPr>
              <a:t>The goal of the Professional Standards Program, which is contained as a core component of the NATCA/FAA collective bargaining agreement, is to promote and maintain the highest degree of professional conduct among participants. We do that in compliance with the following Air Traffic Controller code: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Controller’s performance and actions are a demonstration of their personal commitment to safety, excellence, and upholding their oath to the public trust, most specifically to the users of the National Airspace System. They shall conduct themselves in a manner that instills trust and merits the confidence bestowed on them by the public they serve.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through his or her own conduct and performance, should inspire, motivate, and provide examples of professionalism to others.  The safety of the Airspace system is of the greatest importance and their performance should always demonstrate the highest standard of excellence.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accepts that their actions represent the conduct and character of all members of the profession. They shall act in a manner that brings honor and respect to the profession, establishes public trust, and sets a global standard for excellence.  </a:t>
            </a:r>
          </a:p>
        </p:txBody>
      </p:sp>
      <p:sp>
        <p:nvSpPr>
          <p:cNvPr id="54" name="Shape 54"/>
          <p:cNvSpPr/>
          <p:nvPr/>
        </p:nvSpPr>
        <p:spPr>
          <a:xfrm>
            <a:off x="63500" y="101600"/>
            <a:ext cx="9004300" cy="673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406400">
              <a:buClr>
                <a:srgbClr val="4574A2"/>
              </a:buClr>
              <a:buFont typeface="Helvetica"/>
              <a:defRPr b="1" i="1" sz="3600">
                <a:solidFill>
                  <a:srgbClr val="FFFFFF"/>
                </a:solidFill>
                <a:effectLst>
                  <a:outerShdw sx="100000" sy="100000" kx="0" ky="0" algn="b" rotWithShape="0" blurRad="50800" dist="38100" dir="5400000">
                    <a:srgbClr val="000000"/>
                  </a:outerShdw>
                </a:effectLst>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3600">
                <a:solidFill>
                  <a:srgbClr val="FFFFFF"/>
                </a:solidFill>
                <a:effectLst>
                  <a:outerShdw sx="100000" sy="100000" kx="0" ky="0" algn="b" rotWithShape="0" blurRad="50800" dist="38100" dir="5400000">
                    <a:srgbClr val="000000"/>
                  </a:outerShdw>
                </a:effectLst>
                <a:uFill>
                  <a:solidFill>
                    <a:srgbClr val="FFFFFF"/>
                  </a:solidFill>
                </a:uFill>
              </a:rPr>
              <a:t>Professional Air Traffic Controller Code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53">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3">
                                            <p:txEl>
                                              <p:pRg st="0" end="0"/>
                                            </p:txEl>
                                          </p:spTgt>
                                        </p:tgtEl>
                                        <p:attrNameLst>
                                          <p:attrName>style.visibility</p:attrName>
                                        </p:attrNameLst>
                                      </p:cBhvr>
                                      <p:to>
                                        <p:strVal val="visible"/>
                                      </p:to>
                                    </p:set>
                                  </p:childTnLst>
                                </p:cTn>
                              </p:par>
                            </p:childTnLst>
                          </p:cTn>
                        </p:par>
                        <p:par>
                          <p:cTn id="9" fill="hold">
                            <p:stCondLst>
                              <p:cond delay="0"/>
                            </p:stCondLst>
                            <p:childTnLst>
                              <p:par>
                                <p:cTn id="10" nodeType="afterEffect" presetClass="entr" presetSubtype="0" presetID="1" grpId="1" fill="hold">
                                  <p:stCondLst>
                                    <p:cond delay="0"/>
                                  </p:stCondLst>
                                  <p:iterate type="el" backwards="0">
                                    <p:tmAbs val="0"/>
                                  </p:iterate>
                                  <p:childTnLst>
                                    <p:set>
                                      <p:cBhvr>
                                        <p:cTn id="11" fill="hold"/>
                                        <p:tgtEl>
                                          <p:spTgt spid="53">
                                            <p:txEl>
                                              <p:pRg st="1" end="1"/>
                                            </p:txEl>
                                          </p:spTgt>
                                        </p:tgtEl>
                                        <p:attrNameLst>
                                          <p:attrName>style.visibility</p:attrName>
                                        </p:attrNameLst>
                                      </p:cBhvr>
                                      <p:to>
                                        <p:strVal val="visible"/>
                                      </p:to>
                                    </p:set>
                                  </p:childTnLst>
                                </p:cTn>
                              </p:par>
                            </p:childTnLst>
                          </p:cTn>
                        </p:par>
                        <p:par>
                          <p:cTn id="12" fill="hold">
                            <p:stCondLst>
                              <p:cond delay="0"/>
                            </p:stCondLst>
                            <p:childTnLst>
                              <p:par>
                                <p:cTn id="13" nodeType="afterEffect" presetClass="entr" presetSubtype="0" presetID="1" grpId="1" fill="hold">
                                  <p:stCondLst>
                                    <p:cond delay="0"/>
                                  </p:stCondLst>
                                  <p:iterate type="el" backwards="0">
                                    <p:tmAbs val="0"/>
                                  </p:iterate>
                                  <p:childTnLst>
                                    <p:set>
                                      <p:cBhvr>
                                        <p:cTn id="14" fill="hold"/>
                                        <p:tgtEl>
                                          <p:spTgt spid="53">
                                            <p:txEl>
                                              <p:pRg st="2" end="2"/>
                                            </p:txEl>
                                          </p:spTgt>
                                        </p:tgtEl>
                                        <p:attrNameLst>
                                          <p:attrName>style.visibility</p:attrName>
                                        </p:attrNameLst>
                                      </p:cBhvr>
                                      <p:to>
                                        <p:strVal val="visible"/>
                                      </p:to>
                                    </p:set>
                                  </p:childTnLst>
                                </p:cTn>
                              </p:par>
                            </p:childTnLst>
                          </p:cTn>
                        </p:par>
                        <p:par>
                          <p:cTn id="15" fill="hold">
                            <p:stCondLst>
                              <p:cond delay="0"/>
                            </p:stCondLst>
                            <p:childTnLst>
                              <p:par>
                                <p:cTn id="16" nodeType="afterEffect" presetClass="entr" presetSubtype="0" presetID="1" grpId="1" fill="hold">
                                  <p:stCondLst>
                                    <p:cond delay="0"/>
                                  </p:stCondLst>
                                  <p:iterate type="el" backwards="0">
                                    <p:tmAbs val="0"/>
                                  </p:iterate>
                                  <p:childTnLst>
                                    <p:set>
                                      <p:cBhvr>
                                        <p:cTn id="17" fill="hold"/>
                                        <p:tgtEl>
                                          <p:spTgt spid="5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3"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body" idx="1"/>
          </p:nvPr>
        </p:nvSpPr>
        <p:spPr>
          <a:prstGeom prst="rect">
            <a:avLst/>
          </a:prstGeom>
        </p:spPr>
        <p:txBody>
          <a:bodyPr/>
          <a:lstStyle/>
          <a:p>
            <a:pPr lvl="0"/>
          </a:p>
        </p:txBody>
      </p:sp>
      <p:pic>
        <p:nvPicPr>
          <p:cNvPr id="152" name="droppedImage.pdf"/>
          <p:cNvPicPr/>
          <p:nvPr/>
        </p:nvPicPr>
        <p:blipFill>
          <a:blip r:embed="rId2">
            <a:extLst/>
          </a:blip>
          <a:stretch>
            <a:fillRect/>
          </a:stretch>
        </p:blipFill>
        <p:spPr>
          <a:xfrm>
            <a:off x="88900" y="-57150"/>
            <a:ext cx="9042401" cy="6781801"/>
          </a:xfrm>
          <a:prstGeom prst="rect">
            <a:avLst/>
          </a:prstGeom>
          <a:ln w="12700">
            <a:round/>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body" idx="1"/>
          </p:nvPr>
        </p:nvSpPr>
        <p:spPr>
          <a:prstGeom prst="rect">
            <a:avLst/>
          </a:prstGeom>
        </p:spPr>
        <p:txBody>
          <a:bodyPr/>
          <a:lstStyle/>
          <a:p>
            <a:pPr lvl="0"/>
          </a:p>
        </p:txBody>
      </p:sp>
      <p:pic>
        <p:nvPicPr>
          <p:cNvPr id="155" name="droppedImage.pdf"/>
          <p:cNvPicPr/>
          <p:nvPr/>
        </p:nvPicPr>
        <p:blipFill>
          <a:blip r:embed="rId2">
            <a:extLst/>
          </a:blip>
          <a:stretch>
            <a:fillRect/>
          </a:stretch>
        </p:blipFill>
        <p:spPr>
          <a:xfrm>
            <a:off x="63500" y="-76200"/>
            <a:ext cx="9160933" cy="6870701"/>
          </a:xfrm>
          <a:prstGeom prst="rect">
            <a:avLst/>
          </a:prstGeom>
          <a:ln w="12700">
            <a:round/>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body" idx="1"/>
          </p:nvPr>
        </p:nvSpPr>
        <p:spPr>
          <a:prstGeom prst="rect">
            <a:avLst/>
          </a:prstGeom>
        </p:spPr>
        <p:txBody>
          <a:bodyPr/>
          <a:lstStyle/>
          <a:p>
            <a:pPr lvl="0"/>
          </a:p>
        </p:txBody>
      </p:sp>
      <p:pic>
        <p:nvPicPr>
          <p:cNvPr id="158" name="droppedImage.pdf"/>
          <p:cNvPicPr/>
          <p:nvPr/>
        </p:nvPicPr>
        <p:blipFill>
          <a:blip r:embed="rId2">
            <a:extLst/>
          </a:blip>
          <a:stretch>
            <a:fillRect/>
          </a:stretch>
        </p:blipFill>
        <p:spPr>
          <a:xfrm>
            <a:off x="148166" y="-12700"/>
            <a:ext cx="9029702" cy="6772276"/>
          </a:xfrm>
          <a:prstGeom prst="rect">
            <a:avLst/>
          </a:prstGeom>
          <a:ln w="12700">
            <a:round/>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body" idx="1"/>
          </p:nvPr>
        </p:nvSpPr>
        <p:spPr>
          <a:prstGeom prst="rect">
            <a:avLst/>
          </a:prstGeom>
        </p:spPr>
        <p:txBody>
          <a:bodyPr/>
          <a:lstStyle/>
          <a:p>
            <a:pPr lvl="0"/>
          </a:p>
        </p:txBody>
      </p:sp>
      <p:pic>
        <p:nvPicPr>
          <p:cNvPr id="161" name="droppedImage.pdf"/>
          <p:cNvPicPr/>
          <p:nvPr/>
        </p:nvPicPr>
        <p:blipFill>
          <a:blip r:embed="rId2">
            <a:extLst/>
          </a:blip>
          <a:stretch>
            <a:fillRect/>
          </a:stretch>
        </p:blipFill>
        <p:spPr>
          <a:xfrm>
            <a:off x="148166" y="-12700"/>
            <a:ext cx="9093201" cy="6819901"/>
          </a:xfrm>
          <a:prstGeom prst="rect">
            <a:avLst/>
          </a:prstGeom>
          <a:ln w="12700">
            <a:round/>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body" idx="1"/>
          </p:nvPr>
        </p:nvSpPr>
        <p:spPr>
          <a:xfrm>
            <a:off x="228600" y="876300"/>
            <a:ext cx="8674100" cy="5816600"/>
          </a:xfrm>
          <a:prstGeom prst="rect">
            <a:avLst/>
          </a:prstGeom>
        </p:spPr>
        <p:txBody>
          <a:bodyPr anchor="t">
            <a:normAutofit fontScale="100000" lnSpcReduction="0"/>
          </a:bodyPr>
          <a:lstStyle/>
          <a:p>
            <a:pPr lvl="0" marL="221859" indent="-221859" defTabSz="357631">
              <a:lnSpc>
                <a:spcPct val="80000"/>
              </a:lnSpc>
              <a:spcBef>
                <a:spcPts val="12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rPr>
              <a:t>The goal of the Professional Standards Program, which is contained as a core component of the NATCA/FAA collective bargaining agreement, is to promote and maintain the highest degree of professional conduct among participants. We do that in compliance with the following Air Traffic Controller code: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FFFFFF"/>
                </a:solidFill>
                <a:effectLst>
                  <a:outerShdw sx="100000" sy="100000" kx="0" ky="0" algn="b" rotWithShape="0" blurRad="44704" dist="33528" dir="5400000">
                    <a:srgbClr val="000000"/>
                  </a:outerShdw>
                </a:effectLst>
                <a:uFill>
                  <a:solidFill>
                    <a:srgbClr val="FFFFFF"/>
                  </a:solidFill>
                </a:uFill>
              </a:rPr>
              <a:t>A Professional Air Traffic Controller’s performance and actions are a demonstration of their personal commitment to safety, excellence, and upholding their oath to the public trust, most specifically to the users of the National Airspace System. They shall conduct themselves in a manner that instills trust and merits the confidence bestowed on them by the public they serve.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through his or her own conduct and performance, should inspire, motivate, and provide examples of professionalism to others.  The safety of the Airspace system is of the greatest importance and their performance should always demonstrate the highest standard of excellence.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accepts that their actions represent the conduct and character of all members of the profession. They shall act in a manner that brings honor and respect to the profession, establishes public trust, and sets a global standard for excellence.  </a:t>
            </a:r>
          </a:p>
        </p:txBody>
      </p:sp>
      <p:sp>
        <p:nvSpPr>
          <p:cNvPr id="57" name="Shape 57"/>
          <p:cNvSpPr/>
          <p:nvPr/>
        </p:nvSpPr>
        <p:spPr>
          <a:xfrm>
            <a:off x="63500" y="101600"/>
            <a:ext cx="9004300" cy="673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406400">
              <a:buClr>
                <a:srgbClr val="4574A2"/>
              </a:buClr>
              <a:buFont typeface="Helvetica"/>
              <a:defRPr b="1" i="1" sz="3600">
                <a:solidFill>
                  <a:srgbClr val="FFFFFF"/>
                </a:solidFill>
                <a:effectLst>
                  <a:outerShdw sx="100000" sy="100000" kx="0" ky="0" algn="b" rotWithShape="0" blurRad="50800" dist="38100" dir="5400000">
                    <a:srgbClr val="000000"/>
                  </a:outerShdw>
                </a:effectLst>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3600">
                <a:solidFill>
                  <a:srgbClr val="FFFFFF"/>
                </a:solidFill>
                <a:effectLst>
                  <a:outerShdw sx="100000" sy="100000" kx="0" ky="0" algn="b" rotWithShape="0" blurRad="50800" dist="38100" dir="5400000">
                    <a:srgbClr val="000000"/>
                  </a:outerShdw>
                </a:effectLst>
                <a:uFill>
                  <a:solidFill>
                    <a:srgbClr val="FFFFFF"/>
                  </a:solidFill>
                </a:uFill>
              </a:rPr>
              <a:t>Professional Air Traffic Controller Code</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63500" y="101600"/>
            <a:ext cx="9004300" cy="673100"/>
          </a:xfrm>
          <a:prstGeom prst="rect">
            <a:avLst/>
          </a:prstGeom>
        </p:spPr>
        <p:txBody>
          <a:bodyPr/>
          <a:lstStyle>
            <a:lvl1pPr algn="ctr">
              <a:defRPr b="1" i="1" sz="3600">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3600">
                <a:solidFill>
                  <a:srgbClr val="FFFFFF"/>
                </a:solidFill>
                <a:effectLst>
                  <a:outerShdw sx="100000" sy="100000" kx="0" ky="0" algn="b" rotWithShape="0" blurRad="50800" dist="38100" dir="5400000">
                    <a:srgbClr val="000000"/>
                  </a:outerShdw>
                </a:effectLst>
                <a:uFill>
                  <a:solidFill>
                    <a:srgbClr val="FFFFFF"/>
                  </a:solidFill>
                </a:uFill>
              </a:rPr>
              <a:t>Professional Air Traffic Controller Code</a:t>
            </a:r>
          </a:p>
        </p:txBody>
      </p:sp>
      <p:sp>
        <p:nvSpPr>
          <p:cNvPr id="60" name="Shape 60"/>
          <p:cNvSpPr/>
          <p:nvPr>
            <p:ph type="body" idx="1"/>
          </p:nvPr>
        </p:nvSpPr>
        <p:spPr>
          <a:xfrm>
            <a:off x="228600" y="901700"/>
            <a:ext cx="8674100" cy="5829300"/>
          </a:xfrm>
          <a:prstGeom prst="rect">
            <a:avLst/>
          </a:prstGeom>
        </p:spPr>
        <p:txBody>
          <a:bodyPr anchor="t">
            <a:normAutofit fontScale="100000" lnSpcReduction="0"/>
          </a:bodyPr>
          <a:lstStyle/>
          <a:p>
            <a:pPr lvl="0" marL="221859" indent="-221859" defTabSz="357631">
              <a:lnSpc>
                <a:spcPct val="80000"/>
              </a:lnSpc>
              <a:spcBef>
                <a:spcPts val="12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rPr>
              <a:t>The goal of the Professional Standards Program, which is contained as a core component of the NATCA/FAA collective bargaining agreement, is to promote and maintain the highest degree of professional conduct among participants. We do that in compliance with the following Air Traffic Controller code: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Controller’s performance and actions are a demonstration of their personal commitment to safety, excellence, and upholding their oath to the public trust, most specifically to the users of the National Airspace System. They shall conduct themselves in a manner that instills trust and merits the confidence bestowed on them by the public they serve.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FFFFFF"/>
                </a:solidFill>
                <a:effectLst>
                  <a:outerShdw sx="100000" sy="100000" kx="0" ky="0" algn="b" rotWithShape="0" blurRad="44704" dist="33528" dir="5400000">
                    <a:srgbClr val="000000"/>
                  </a:outerShdw>
                </a:effectLst>
                <a:uFill>
                  <a:solidFill>
                    <a:srgbClr val="FFFFFF"/>
                  </a:solidFill>
                </a:uFill>
              </a:rPr>
              <a:t>A Professional Air Traffic Controller, through his or her own conduct and performance, should inspire, motivate, and provide examples of professionalism to others.  The safety of the Airspace system is of the greatest importance and their performance should always demonstrate the highest standard of excellence.</a:t>
            </a:r>
            <a:endParaRPr sz="2112">
              <a:solidFill>
                <a:srgbClr val="FFFFFF"/>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accepts that their actions represent the conduct and character of all members of the profession. They shall act in a manner that brings honor and respect to the profession, establishes public trust, and sets a global standard for excellence.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body" idx="1"/>
          </p:nvPr>
        </p:nvSpPr>
        <p:spPr>
          <a:xfrm>
            <a:off x="228600" y="927100"/>
            <a:ext cx="8674100" cy="5803900"/>
          </a:xfrm>
          <a:prstGeom prst="rect">
            <a:avLst/>
          </a:prstGeom>
        </p:spPr>
        <p:txBody>
          <a:bodyPr anchor="t">
            <a:normAutofit fontScale="100000" lnSpcReduction="0"/>
          </a:bodyPr>
          <a:lstStyle/>
          <a:p>
            <a:pPr lvl="0" marL="221859" indent="-221859" defTabSz="357631">
              <a:lnSpc>
                <a:spcPct val="80000"/>
              </a:lnSpc>
              <a:spcBef>
                <a:spcPts val="12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rPr>
              <a:t>The goal of the Professional Standards Program, which is contained as a core component of the NATCA/FAA collective bargaining agreement, is to promote and maintain the highest degree of professional conduct among participants. We do that in compliance with the following Air Traffic Controller code: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Controller’s performance and actions are a demonstration of their personal commitment to safety, excellence, and upholding their oath to the public trust, most specifically to the users of the National Airspace System. They shall conduct themselves in a manner that instills trust and merits the confidence bestowed on them by the public they serve.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929292"/>
                </a:solidFill>
                <a:effectLst>
                  <a:outerShdw sx="100000" sy="100000" kx="0" ky="0" algn="b" rotWithShape="0" blurRad="44704" dist="33528" dir="5400000">
                    <a:srgbClr val="000000"/>
                  </a:outerShdw>
                </a:effectLst>
                <a:uFill>
                  <a:solidFill>
                    <a:srgbClr val="929292"/>
                  </a:solidFill>
                </a:uFill>
              </a:rPr>
              <a:t>A Professional Air Traffic Controller, through his or her own conduct and performance, should inspire, motivate, and provide examples of professionalism to others.  The safety of the Airspace system is of the greatest importance and their performance should always demonstrate the highest standard of excellence.</a:t>
            </a:r>
            <a:endParaRPr sz="2112">
              <a:solidFill>
                <a:srgbClr val="929292"/>
              </a:solidFill>
              <a:effectLst>
                <a:outerShdw sx="100000" sy="100000" kx="0" ky="0" algn="b" rotWithShape="0" blurRad="44704" dist="33528" dir="5400000">
                  <a:srgbClr val="000000"/>
                </a:outerShdw>
              </a:effectLst>
            </a:endParaRPr>
          </a:p>
          <a:p>
            <a:pPr lvl="0" marL="221859" indent="-221859" defTabSz="357631">
              <a:lnSpc>
                <a:spcPct val="80000"/>
              </a:lnSpc>
              <a:spcBef>
                <a:spcPts val="600"/>
              </a:spcBef>
              <a:buClr>
                <a:srgbClr val="FFFFFF"/>
              </a:buClr>
              <a:buSzPct val="200000"/>
              <a:buChar char="•"/>
              <a:defRPr sz="1800">
                <a:solidFill>
                  <a:srgbClr val="000000"/>
                </a:solidFill>
                <a:effectLst/>
              </a:defRPr>
            </a:pPr>
            <a:r>
              <a:rPr sz="2112">
                <a:solidFill>
                  <a:srgbClr val="FFFFFF"/>
                </a:solidFill>
                <a:effectLst>
                  <a:outerShdw sx="100000" sy="100000" kx="0" ky="0" algn="b" rotWithShape="0" blurRad="44704" dist="33528" dir="5400000">
                    <a:srgbClr val="000000"/>
                  </a:outerShdw>
                </a:effectLst>
                <a:uFill>
                  <a:solidFill>
                    <a:srgbClr val="FFFFFF"/>
                  </a:solidFill>
                </a:uFill>
              </a:rPr>
              <a:t>A Professional Air Traffic Controller accepts that their actions represent the conduct and character of all members of the profession. They shall act in a manner that brings honor and respect to the profession, establishes public trust, and sets a global standard for excellence.  </a:t>
            </a:r>
          </a:p>
        </p:txBody>
      </p:sp>
      <p:sp>
        <p:nvSpPr>
          <p:cNvPr id="63" name="Shape 63"/>
          <p:cNvSpPr/>
          <p:nvPr/>
        </p:nvSpPr>
        <p:spPr>
          <a:xfrm>
            <a:off x="63500" y="101600"/>
            <a:ext cx="9004300" cy="673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406400">
              <a:buClr>
                <a:srgbClr val="4574A2"/>
              </a:buClr>
              <a:buFont typeface="Helvetica"/>
              <a:defRPr b="1" i="1" sz="3600">
                <a:solidFill>
                  <a:srgbClr val="FFFFFF"/>
                </a:solidFill>
                <a:effectLst>
                  <a:outerShdw sx="100000" sy="100000" kx="0" ky="0" algn="b" rotWithShape="0" blurRad="50800" dist="38100" dir="5400000">
                    <a:srgbClr val="000000"/>
                  </a:outerShdw>
                </a:effectLst>
                <a:uFill>
                  <a:solidFill>
                    <a:srgbClr val="FFFFFF"/>
                  </a:solidFill>
                </a:uFill>
                <a:latin typeface="Helvetica Neue"/>
                <a:ea typeface="Helvetica Neue"/>
                <a:cs typeface="Helvetica Neue"/>
                <a:sym typeface="Helvetica Neue"/>
              </a:defRPr>
            </a:lvl1pPr>
          </a:lstStyle>
          <a:p>
            <a:pPr lvl="0">
              <a:defRPr b="0" i="0" sz="1800">
                <a:solidFill>
                  <a:srgbClr val="000000"/>
                </a:solidFill>
                <a:effectLst/>
                <a:uFillTx/>
              </a:defRPr>
            </a:pPr>
            <a:r>
              <a:rPr b="1" i="1" sz="3600">
                <a:solidFill>
                  <a:srgbClr val="FFFFFF"/>
                </a:solidFill>
                <a:effectLst>
                  <a:outerShdw sx="100000" sy="100000" kx="0" ky="0" algn="b" rotWithShape="0" blurRad="50800" dist="38100" dir="5400000">
                    <a:srgbClr val="000000"/>
                  </a:outerShdw>
                </a:effectLst>
                <a:uFill>
                  <a:solidFill>
                    <a:srgbClr val="FFFFFF"/>
                  </a:solidFill>
                </a:uFill>
              </a:rPr>
              <a:t>Professional Air Traffic Controller Code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292100" y="0"/>
            <a:ext cx="7975600" cy="1206500"/>
          </a:xfrm>
          <a:prstGeom prst="rect">
            <a:avLst/>
          </a:prstGeom>
        </p:spPr>
        <p:txBody>
          <a:bodyPr/>
          <a:lstStyle/>
          <a:p>
            <a:pPr lvl="0" algn="ctr">
              <a:defRPr sz="1800">
                <a:solidFill>
                  <a:srgbClr val="000000"/>
                </a:solidFill>
                <a:effectLst/>
              </a:defRPr>
            </a:pPr>
            <a:r>
              <a:rPr sz="3959">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What is the Professional </a:t>
            </a:r>
            <a:br>
              <a:rPr sz="3959">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br>
            <a:r>
              <a:rPr sz="3959">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Standards Program?</a:t>
            </a:r>
          </a:p>
        </p:txBody>
      </p:sp>
      <p:sp>
        <p:nvSpPr>
          <p:cNvPr id="66" name="Shape 66"/>
          <p:cNvSpPr/>
          <p:nvPr>
            <p:ph type="body" idx="1"/>
          </p:nvPr>
        </p:nvSpPr>
        <p:spPr>
          <a:xfrm>
            <a:off x="190500" y="1574800"/>
            <a:ext cx="8750300" cy="5041900"/>
          </a:xfrm>
          <a:prstGeom prst="rect">
            <a:avLst/>
          </a:prstGeom>
        </p:spPr>
        <p:txBody>
          <a:bodyPr anchor="t"/>
          <a:lstStyle/>
          <a:p>
            <a:pPr lvl="0" marL="264813" indent="-264813">
              <a:lnSpc>
                <a:spcPct val="90000"/>
              </a:lnSpc>
              <a:spcBef>
                <a:spcPts val="700"/>
              </a:spcBef>
              <a:buClr>
                <a:srgbClr val="FFFFFF"/>
              </a:buClr>
              <a:buSzPct val="133333"/>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Program designed to promote and maintain the highest degree of professional conduct among participants by addressing issues in a stand alone peer-to-peer manner. </a:t>
            </a:r>
            <a:endParaRPr sz="3600">
              <a:solidFill>
                <a:srgbClr val="FFFFFF"/>
              </a:solidFill>
              <a:effectLst>
                <a:outerShdw sx="100000" sy="100000" kx="0" ky="0" algn="b" rotWithShape="0" blurRad="50800" dist="38100" dir="5400000">
                  <a:srgbClr val="000000"/>
                </a:outerShdw>
              </a:effectLst>
            </a:endParaRPr>
          </a:p>
          <a:p>
            <a:pPr lvl="0" marL="264813" indent="-264813">
              <a:lnSpc>
                <a:spcPct val="90000"/>
              </a:lnSpc>
              <a:spcBef>
                <a:spcPts val="700"/>
              </a:spcBef>
              <a:buClr>
                <a:srgbClr val="FFFFFF"/>
              </a:buClr>
              <a:buSzPct val="133333"/>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Program that compliments and supports the ATSAP program. </a:t>
            </a:r>
            <a:endParaRPr sz="3600">
              <a:solidFill>
                <a:srgbClr val="FFFFFF"/>
              </a:solidFill>
              <a:effectLst>
                <a:outerShdw sx="100000" sy="100000" kx="0" ky="0" algn="b" rotWithShape="0" blurRad="50800" dist="38100" dir="5400000">
                  <a:srgbClr val="000000"/>
                </a:outerShdw>
              </a:effectLst>
            </a:endParaRPr>
          </a:p>
          <a:p>
            <a:pPr lvl="0" marL="264813" indent="-264813">
              <a:lnSpc>
                <a:spcPct val="90000"/>
              </a:lnSpc>
              <a:spcBef>
                <a:spcPts val="700"/>
              </a:spcBef>
              <a:buClr>
                <a:srgbClr val="FFFFFF"/>
              </a:buClr>
              <a:buSzPct val="133333"/>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Non-Punitive.</a:t>
            </a:r>
            <a:endParaRPr sz="3600">
              <a:solidFill>
                <a:srgbClr val="FFFFFF"/>
              </a:solidFill>
              <a:effectLst>
                <a:outerShdw sx="100000" sy="100000" kx="0" ky="0" algn="b" rotWithShape="0" blurRad="50800" dist="38100" dir="5400000">
                  <a:srgbClr val="000000"/>
                </a:outerShdw>
              </a:effectLst>
            </a:endParaRPr>
          </a:p>
          <a:p>
            <a:pPr lvl="0" marL="264813" indent="-264813">
              <a:lnSpc>
                <a:spcPct val="90000"/>
              </a:lnSpc>
              <a:spcBef>
                <a:spcPts val="700"/>
              </a:spcBef>
              <a:buClr>
                <a:srgbClr val="FFFFFF"/>
              </a:buClr>
              <a:buSzPct val="133333"/>
              <a:buFont typeface="Arial"/>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Allows us to take care of us.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p>
            <a:pPr lvl="0"/>
          </a:p>
        </p:txBody>
      </p:sp>
      <p:sp>
        <p:nvSpPr>
          <p:cNvPr id="69" name="Shape 69"/>
          <p:cNvSpPr/>
          <p:nvPr>
            <p:ph type="body" idx="1"/>
          </p:nvPr>
        </p:nvSpPr>
        <p:spPr>
          <a:xfrm>
            <a:off x="546100" y="736600"/>
            <a:ext cx="8039100" cy="5651500"/>
          </a:xfrm>
          <a:prstGeom prst="rect">
            <a:avLst/>
          </a:prstGeom>
        </p:spPr>
        <p:txBody>
          <a:bodyPr/>
          <a:lstStyle/>
          <a:p>
            <a:pPr lvl="0" marL="0" indent="0" algn="ctr" defTabSz="457200">
              <a:spcBef>
                <a:spcPts val="0"/>
              </a:spcBef>
              <a:buSzTx/>
              <a:buNone/>
              <a:defRPr sz="1800">
                <a:solidFill>
                  <a:srgbClr val="000000"/>
                </a:solidFill>
                <a:effectLst/>
              </a:defRPr>
            </a:pPr>
            <a:r>
              <a:rPr sz="3000">
                <a:solidFill>
                  <a:srgbClr val="FFFFFF"/>
                </a:solidFill>
                <a:latin typeface="Arial"/>
                <a:ea typeface="Arial"/>
                <a:cs typeface="Arial"/>
                <a:sym typeface="Arial"/>
              </a:rPr>
              <a:t>The purpose of the Professional Standards Program is to provide an opportunity for bargaining unit employees to address performance and/or conduct of their peers before such issues rise to a level requiring corrective action(s) on the part of the Agency.</a:t>
            </a:r>
            <a:endParaRPr sz="3000">
              <a:solidFill>
                <a:srgbClr val="FFFFFF"/>
              </a:solidFill>
              <a:latin typeface="Arial"/>
              <a:ea typeface="Arial"/>
              <a:cs typeface="Arial"/>
              <a:sym typeface="Arial"/>
            </a:endParaRPr>
          </a:p>
          <a:p>
            <a:pPr lvl="0" marL="0" indent="0" algn="just" defTabSz="457200">
              <a:spcBef>
                <a:spcPts val="0"/>
              </a:spcBef>
              <a:buSzTx/>
              <a:buNone/>
              <a:defRPr sz="1800">
                <a:solidFill>
                  <a:srgbClr val="000000"/>
                </a:solidFill>
                <a:effectLst/>
              </a:defRPr>
            </a:pPr>
            <a:r>
              <a:rPr sz="3000">
                <a:solidFill>
                  <a:srgbClr val="FFFFFF"/>
                </a:solidFill>
                <a:latin typeface="Arial"/>
                <a:ea typeface="Arial"/>
                <a:cs typeface="Arial"/>
                <a:sym typeface="Arial"/>
              </a:rPr>
              <a:t>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lvl1pPr algn="just" defTabSz="457200">
              <a:defRPr sz="3000">
                <a:latin typeface="Arial"/>
                <a:ea typeface="Arial"/>
                <a:cs typeface="Arial"/>
                <a:sym typeface="Arial"/>
              </a:defRPr>
            </a:lvl1pPr>
          </a:lstStyle>
          <a:p>
            <a:pPr lvl="0">
              <a:defRPr sz="1800">
                <a:solidFill>
                  <a:srgbClr val="000000"/>
                </a:solidFill>
                <a:effectLst/>
              </a:defRPr>
            </a:pPr>
            <a:r>
              <a:rPr sz="3000">
                <a:solidFill>
                  <a:srgbClr val="FFFFFF"/>
                </a:solidFill>
              </a:rPr>
              <a:t>An example of issues that the Professional Standards Program may consider include, but are not limited to:</a:t>
            </a:r>
          </a:p>
        </p:txBody>
      </p:sp>
      <p:sp>
        <p:nvSpPr>
          <p:cNvPr id="72" name="Shape 72"/>
          <p:cNvSpPr/>
          <p:nvPr>
            <p:ph type="body" idx="1"/>
          </p:nvPr>
        </p:nvSpPr>
        <p:spPr>
          <a:xfrm>
            <a:off x="546100" y="1231900"/>
            <a:ext cx="8039100" cy="5422900"/>
          </a:xfrm>
          <a:prstGeom prst="rect">
            <a:avLst/>
          </a:prstGeom>
        </p:spPr>
        <p:txBody>
          <a:bodyPr/>
          <a:lstStyle/>
          <a:p>
            <a:pPr lvl="0" marL="0" indent="0" algn="just" defTabSz="457200">
              <a:spcBef>
                <a:spcPts val="0"/>
              </a:spcBef>
              <a:buSzTx/>
              <a:buNone/>
              <a:defRPr sz="1800">
                <a:solidFill>
                  <a:srgbClr val="000000"/>
                </a:solidFill>
                <a:effectLst/>
              </a:defRPr>
            </a:pPr>
            <a:endParaRPr sz="3000">
              <a:solidFill>
                <a:srgbClr val="FFFFFF"/>
              </a:solidFill>
              <a:latin typeface="Arial"/>
              <a:ea typeface="Arial"/>
              <a:cs typeface="Arial"/>
              <a:sym typeface="Arial"/>
            </a:endParaRPr>
          </a:p>
          <a:p>
            <a:pPr lvl="0" marL="0" indent="0" algn="just" defTabSz="457200">
              <a:spcBef>
                <a:spcPts val="0"/>
              </a:spcBef>
              <a:buSzTx/>
              <a:buNone/>
              <a:defRPr sz="1800">
                <a:solidFill>
                  <a:srgbClr val="000000"/>
                </a:solidFill>
                <a:effectLst/>
              </a:defRPr>
            </a:pPr>
            <a:endParaRPr sz="3000">
              <a:solidFill>
                <a:srgbClr val="FFFFFF"/>
              </a:solidFill>
              <a:latin typeface="Arial"/>
              <a:ea typeface="Arial"/>
              <a:cs typeface="Arial"/>
              <a:sym typeface="Arial"/>
            </a:endParaRPr>
          </a:p>
          <a:p>
            <a:pPr lvl="0" marL="342900" indent="-342900" algn="just" defTabSz="457200">
              <a:lnSpc>
                <a:spcPct val="150000"/>
              </a:lnSpc>
              <a:spcBef>
                <a:spcPts val="0"/>
              </a:spcBef>
              <a:buSzTx/>
              <a:buNone/>
              <a:defRPr sz="1800">
                <a:solidFill>
                  <a:srgbClr val="000000"/>
                </a:solidFill>
                <a:effectLst/>
              </a:defRPr>
            </a:pPr>
            <a:r>
              <a:rPr sz="3000">
                <a:solidFill>
                  <a:srgbClr val="FFFFFF"/>
                </a:solidFill>
                <a:latin typeface="Arial"/>
                <a:ea typeface="Arial"/>
                <a:cs typeface="Arial"/>
                <a:sym typeface="Arial"/>
              </a:rPr>
              <a:t>Individual conflicts</a:t>
            </a:r>
            <a:endParaRPr sz="3000">
              <a:solidFill>
                <a:srgbClr val="FFFFFF"/>
              </a:solidFill>
              <a:latin typeface="Arial"/>
              <a:ea typeface="Arial"/>
              <a:cs typeface="Arial"/>
              <a:sym typeface="Arial"/>
            </a:endParaRPr>
          </a:p>
          <a:p>
            <a:pPr lvl="0" marL="342900" indent="-342900" algn="just" defTabSz="457200">
              <a:lnSpc>
                <a:spcPct val="150000"/>
              </a:lnSpc>
              <a:spcBef>
                <a:spcPts val="0"/>
              </a:spcBef>
              <a:buSzTx/>
              <a:buNone/>
              <a:defRPr sz="1800">
                <a:solidFill>
                  <a:srgbClr val="000000"/>
                </a:solidFill>
                <a:effectLst/>
              </a:defRPr>
            </a:pPr>
            <a:r>
              <a:rPr sz="3000">
                <a:solidFill>
                  <a:srgbClr val="FFFFFF"/>
                </a:solidFill>
                <a:latin typeface="Arial"/>
                <a:ea typeface="Arial"/>
                <a:cs typeface="Arial"/>
                <a:sym typeface="Arial"/>
              </a:rPr>
              <a:t>Ineffective operating methods/techniques</a:t>
            </a:r>
            <a:endParaRPr sz="3000">
              <a:solidFill>
                <a:srgbClr val="FFFFFF"/>
              </a:solidFill>
              <a:latin typeface="Arial"/>
              <a:ea typeface="Arial"/>
              <a:cs typeface="Arial"/>
              <a:sym typeface="Arial"/>
            </a:endParaRPr>
          </a:p>
          <a:p>
            <a:pPr lvl="0" marL="342900" indent="-342900" algn="just" defTabSz="457200">
              <a:lnSpc>
                <a:spcPct val="150000"/>
              </a:lnSpc>
              <a:spcBef>
                <a:spcPts val="0"/>
              </a:spcBef>
              <a:buSzTx/>
              <a:buNone/>
              <a:defRPr sz="1800">
                <a:solidFill>
                  <a:srgbClr val="000000"/>
                </a:solidFill>
                <a:effectLst/>
              </a:defRPr>
            </a:pPr>
            <a:r>
              <a:rPr sz="3000">
                <a:solidFill>
                  <a:srgbClr val="FFFFFF"/>
                </a:solidFill>
                <a:latin typeface="Arial"/>
                <a:ea typeface="Arial"/>
                <a:cs typeface="Arial"/>
                <a:sym typeface="Arial"/>
              </a:rPr>
              <a:t>Problems of a professional or ethical nature</a:t>
            </a:r>
            <a:endParaRPr sz="3000">
              <a:solidFill>
                <a:srgbClr val="FFFFFF"/>
              </a:solidFill>
              <a:latin typeface="Arial"/>
              <a:ea typeface="Arial"/>
              <a:cs typeface="Arial"/>
              <a:sym typeface="Arial"/>
            </a:endParaRPr>
          </a:p>
          <a:p>
            <a:pPr lvl="0" marL="342900" indent="-342900" algn="just" defTabSz="457200">
              <a:lnSpc>
                <a:spcPct val="150000"/>
              </a:lnSpc>
              <a:spcBef>
                <a:spcPts val="0"/>
              </a:spcBef>
              <a:buSzTx/>
              <a:buNone/>
              <a:defRPr sz="1800">
                <a:solidFill>
                  <a:srgbClr val="000000"/>
                </a:solidFill>
                <a:effectLst/>
              </a:defRPr>
            </a:pPr>
            <a:r>
              <a:rPr sz="3000">
                <a:solidFill>
                  <a:srgbClr val="FFFFFF"/>
                </a:solidFill>
                <a:latin typeface="Arial"/>
                <a:ea typeface="Arial"/>
                <a:cs typeface="Arial"/>
                <a:sym typeface="Arial"/>
              </a:rPr>
              <a:t>Conduct that could lead to discipline</a:t>
            </a:r>
            <a:endParaRPr sz="3000">
              <a:solidFill>
                <a:srgbClr val="FFFFFF"/>
              </a:solidFill>
              <a:latin typeface="Arial"/>
              <a:ea typeface="Arial"/>
              <a:cs typeface="Arial"/>
              <a:sym typeface="Arial"/>
            </a:endParaRPr>
          </a:p>
          <a:p>
            <a:pPr lvl="0" marL="342900" indent="-342900" algn="just" defTabSz="457200">
              <a:lnSpc>
                <a:spcPct val="150000"/>
              </a:lnSpc>
              <a:spcBef>
                <a:spcPts val="0"/>
              </a:spcBef>
              <a:buSzTx/>
              <a:buNone/>
              <a:defRPr sz="1800">
                <a:solidFill>
                  <a:srgbClr val="000000"/>
                </a:solidFill>
                <a:effectLst/>
              </a:defRPr>
            </a:pPr>
            <a:r>
              <a:rPr sz="3000">
                <a:solidFill>
                  <a:srgbClr val="FFFFFF"/>
                </a:solidFill>
                <a:latin typeface="Arial"/>
                <a:ea typeface="Arial"/>
                <a:cs typeface="Arial"/>
                <a:sym typeface="Arial"/>
              </a:rPr>
              <a:t>Inappropriate Behavior</a:t>
            </a:r>
            <a:endParaRPr sz="3000">
              <a:solidFill>
                <a:srgbClr val="FFFFFF"/>
              </a:solidFill>
              <a:latin typeface="Calibri"/>
              <a:ea typeface="Calibri"/>
              <a:cs typeface="Calibri"/>
              <a:sym typeface="Calibri"/>
            </a:endParaRPr>
          </a:p>
          <a:p>
            <a:pPr lvl="0" marL="342900" indent="-342900" algn="just" defTabSz="457200">
              <a:lnSpc>
                <a:spcPct val="150000"/>
              </a:lnSpc>
              <a:spcBef>
                <a:spcPts val="0"/>
              </a:spcBef>
              <a:buSzTx/>
              <a:buNone/>
              <a:defRPr sz="1800">
                <a:solidFill>
                  <a:srgbClr val="000000"/>
                </a:solidFill>
                <a:effectLst/>
              </a:defRPr>
            </a:pPr>
            <a:r>
              <a:rPr sz="3000">
                <a:solidFill>
                  <a:srgbClr val="FFFFFF"/>
                </a:solidFill>
                <a:latin typeface="Arial"/>
                <a:ea typeface="Arial"/>
                <a:cs typeface="Arial"/>
                <a:sym typeface="Arial"/>
              </a:rPr>
              <a:t>Recognizing exceptional performance</a:t>
            </a:r>
            <a:endParaRPr sz="3000">
              <a:solidFill>
                <a:srgbClr val="FFFFFF"/>
              </a:solidFill>
              <a:latin typeface="Arial"/>
              <a:ea typeface="Arial"/>
              <a:cs typeface="Arial"/>
              <a:sym typeface="Arial"/>
            </a:endParaRPr>
          </a:p>
          <a:p>
            <a:pPr lvl="0" marL="342900" indent="-342900" defTabSz="457200">
              <a:spcBef>
                <a:spcPts val="0"/>
              </a:spcBef>
              <a:buSzTx/>
              <a:buNone/>
              <a:defRPr sz="1800">
                <a:solidFill>
                  <a:srgbClr val="000000"/>
                </a:solidFill>
                <a:effectLst/>
              </a:defRPr>
            </a:pPr>
            <a:endParaRPr sz="3000">
              <a:latin typeface="Calibri"/>
              <a:ea typeface="Calibri"/>
              <a:cs typeface="Calibri"/>
              <a:sym typeface="Calibri"/>
            </a:endParaRPr>
          </a:p>
          <a:p>
            <a:pPr lvl="0" marL="0" indent="0" algn="ctr" defTabSz="457200">
              <a:spcBef>
                <a:spcPts val="0"/>
              </a:spcBef>
              <a:buSzTx/>
              <a:buNone/>
              <a:defRPr sz="1800">
                <a:solidFill>
                  <a:srgbClr val="000000"/>
                </a:solidFill>
                <a:effectLst/>
              </a:defRPr>
            </a:pPr>
            <a:endParaRPr sz="3000">
              <a:solidFill>
                <a:srgbClr val="FFFFFF"/>
              </a:solidFill>
              <a:latin typeface="Arial"/>
              <a:ea typeface="Arial"/>
              <a:cs typeface="Arial"/>
              <a:sym typeface="Arial"/>
            </a:endParaRPr>
          </a:p>
          <a:p>
            <a:pPr lvl="0" marL="0" indent="0" algn="just" defTabSz="457200">
              <a:spcBef>
                <a:spcPts val="0"/>
              </a:spcBef>
              <a:buSzTx/>
              <a:buNone/>
              <a:defRPr sz="1800">
                <a:solidFill>
                  <a:srgbClr val="000000"/>
                </a:solidFill>
                <a:effectLst/>
              </a:defRPr>
            </a:pPr>
            <a:r>
              <a:rPr sz="3000">
                <a:solidFill>
                  <a:srgbClr val="FFFFFF"/>
                </a:solidFill>
                <a:latin typeface="Arial"/>
                <a:ea typeface="Arial"/>
                <a:cs typeface="Arial"/>
                <a:sym typeface="Arial"/>
              </a:rPr>
              <a:t> </a:t>
            </a:r>
            <a:endParaRPr sz="3000">
              <a:solidFill>
                <a:srgbClr val="FFFFFF"/>
              </a:solidFill>
              <a:latin typeface="Arial"/>
              <a:ea typeface="Arial"/>
              <a:cs typeface="Arial"/>
              <a:sym typeface="Arial"/>
            </a:endParaRP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